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40" d="100"/>
          <a:sy n="40" d="100"/>
        </p:scale>
        <p:origin x="-72" y="-9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image" Target="../media/image51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51.png"/><Relationship Id="rId1" Type="http://schemas.openxmlformats.org/officeDocument/2006/relationships/image" Target="../media/image14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2710A9-29AF-4EC1-B4A0-D6D320883305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807334-0B19-4F57-9613-0DC74834DC07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dirty="0" smtClean="0"/>
            <a:t>исключительное право, являющееся имущественным правом, </a:t>
          </a:r>
          <a:endParaRPr lang="ru-RU" dirty="0"/>
        </a:p>
      </dgm:t>
    </dgm:pt>
    <dgm:pt modelId="{60EF60B6-AF9F-4F94-8017-C662D2FB70CC}" type="parTrans" cxnId="{3231EC5C-627C-4FA6-B70C-B5319DB7C34B}">
      <dgm:prSet/>
      <dgm:spPr/>
      <dgm:t>
        <a:bodyPr/>
        <a:lstStyle/>
        <a:p>
          <a:endParaRPr lang="ru-RU"/>
        </a:p>
      </dgm:t>
    </dgm:pt>
    <dgm:pt modelId="{4BFAF68D-A2FE-4161-A0CD-7522088E7731}" type="sibTrans" cxnId="{3231EC5C-627C-4FA6-B70C-B5319DB7C34B}">
      <dgm:prSet/>
      <dgm:spPr/>
      <dgm:t>
        <a:bodyPr/>
        <a:lstStyle/>
        <a:p>
          <a:endParaRPr lang="ru-RU"/>
        </a:p>
      </dgm:t>
    </dgm:pt>
    <dgm:pt modelId="{A3DBDD6B-29E8-489C-815B-4764CA04D9B8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mtClean="0"/>
            <a:t>личные неимущественные права </a:t>
          </a:r>
          <a:endParaRPr lang="ru-RU"/>
        </a:p>
      </dgm:t>
    </dgm:pt>
    <dgm:pt modelId="{610B9306-3006-4C33-8A02-AEC812B575E2}" type="parTrans" cxnId="{E74A8C69-40E1-4256-9CB7-1AC03DA9DB7D}">
      <dgm:prSet/>
      <dgm:spPr/>
      <dgm:t>
        <a:bodyPr/>
        <a:lstStyle/>
        <a:p>
          <a:endParaRPr lang="ru-RU"/>
        </a:p>
      </dgm:t>
    </dgm:pt>
    <dgm:pt modelId="{3FCD4A69-CBEA-46BA-85DD-D931295F78EB}" type="sibTrans" cxnId="{E74A8C69-40E1-4256-9CB7-1AC03DA9DB7D}">
      <dgm:prSet/>
      <dgm:spPr/>
      <dgm:t>
        <a:bodyPr/>
        <a:lstStyle/>
        <a:p>
          <a:endParaRPr lang="ru-RU"/>
        </a:p>
      </dgm:t>
    </dgm:pt>
    <dgm:pt modelId="{30E73175-7998-4AE0-850C-768F9BEB913C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dirty="0" smtClean="0"/>
            <a:t>иные права</a:t>
          </a:r>
          <a:endParaRPr lang="ru-RU" dirty="0"/>
        </a:p>
      </dgm:t>
    </dgm:pt>
    <dgm:pt modelId="{ABD8744F-B4E2-4383-B6AD-E5D52D403346}" type="parTrans" cxnId="{5E734251-D7C4-4A9A-BBE6-95BBFCA53C33}">
      <dgm:prSet/>
      <dgm:spPr/>
      <dgm:t>
        <a:bodyPr/>
        <a:lstStyle/>
        <a:p>
          <a:endParaRPr lang="ru-RU"/>
        </a:p>
      </dgm:t>
    </dgm:pt>
    <dgm:pt modelId="{7E66E9C6-D9AD-4056-B6C2-FAC4B54A9F3D}" type="sibTrans" cxnId="{5E734251-D7C4-4A9A-BBE6-95BBFCA53C33}">
      <dgm:prSet/>
      <dgm:spPr/>
      <dgm:t>
        <a:bodyPr/>
        <a:lstStyle/>
        <a:p>
          <a:endParaRPr lang="ru-RU"/>
        </a:p>
      </dgm:t>
    </dgm:pt>
    <dgm:pt modelId="{C112C11C-7D51-45C8-ABD6-DC738E26B606}" type="pres">
      <dgm:prSet presAssocID="{FB2710A9-29AF-4EC1-B4A0-D6D32088330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493F9F1-0624-4EC9-B9D4-0241FE71F88E}" type="pres">
      <dgm:prSet presAssocID="{C1807334-0B19-4F57-9613-0DC74834DC07}" presName="horFlow" presStyleCnt="0"/>
      <dgm:spPr/>
    </dgm:pt>
    <dgm:pt modelId="{9DFCD742-E653-45A0-97F4-6B284648C38F}" type="pres">
      <dgm:prSet presAssocID="{C1807334-0B19-4F57-9613-0DC74834DC07}" presName="bigChev" presStyleLbl="node1" presStyleIdx="0" presStyleCnt="3"/>
      <dgm:spPr/>
      <dgm:t>
        <a:bodyPr/>
        <a:lstStyle/>
        <a:p>
          <a:endParaRPr lang="ru-RU"/>
        </a:p>
      </dgm:t>
    </dgm:pt>
    <dgm:pt modelId="{9A8679CD-293F-4E86-8F61-BA86659B5D6F}" type="pres">
      <dgm:prSet presAssocID="{C1807334-0B19-4F57-9613-0DC74834DC07}" presName="vSp" presStyleCnt="0"/>
      <dgm:spPr/>
    </dgm:pt>
    <dgm:pt modelId="{620F9567-1620-4C49-A979-93700242FCF6}" type="pres">
      <dgm:prSet presAssocID="{A3DBDD6B-29E8-489C-815B-4764CA04D9B8}" presName="horFlow" presStyleCnt="0"/>
      <dgm:spPr/>
    </dgm:pt>
    <dgm:pt modelId="{C158F2C0-B4B2-4464-AF70-08ED4FA0A8F2}" type="pres">
      <dgm:prSet presAssocID="{A3DBDD6B-29E8-489C-815B-4764CA04D9B8}" presName="bigChev" presStyleLbl="node1" presStyleIdx="1" presStyleCnt="3"/>
      <dgm:spPr/>
      <dgm:t>
        <a:bodyPr/>
        <a:lstStyle/>
        <a:p>
          <a:endParaRPr lang="ru-RU"/>
        </a:p>
      </dgm:t>
    </dgm:pt>
    <dgm:pt modelId="{F5134B00-2012-483C-BA68-6B49A652AE48}" type="pres">
      <dgm:prSet presAssocID="{A3DBDD6B-29E8-489C-815B-4764CA04D9B8}" presName="vSp" presStyleCnt="0"/>
      <dgm:spPr/>
    </dgm:pt>
    <dgm:pt modelId="{9DA07687-9E99-40BC-913F-63B47247D39C}" type="pres">
      <dgm:prSet presAssocID="{30E73175-7998-4AE0-850C-768F9BEB913C}" presName="horFlow" presStyleCnt="0"/>
      <dgm:spPr/>
    </dgm:pt>
    <dgm:pt modelId="{CCCEF4F7-3B90-4BE4-B6DC-D1837F899426}" type="pres">
      <dgm:prSet presAssocID="{30E73175-7998-4AE0-850C-768F9BEB913C}" presName="bigChev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7AF2E014-23C4-4685-903F-3BED8377E896}" type="presOf" srcId="{C1807334-0B19-4F57-9613-0DC74834DC07}" destId="{9DFCD742-E653-45A0-97F4-6B284648C38F}" srcOrd="0" destOrd="0" presId="urn:microsoft.com/office/officeart/2005/8/layout/lProcess3"/>
    <dgm:cxn modelId="{E74455A7-2E56-44CF-865A-0DCB5A80530E}" type="presOf" srcId="{A3DBDD6B-29E8-489C-815B-4764CA04D9B8}" destId="{C158F2C0-B4B2-4464-AF70-08ED4FA0A8F2}" srcOrd="0" destOrd="0" presId="urn:microsoft.com/office/officeart/2005/8/layout/lProcess3"/>
    <dgm:cxn modelId="{ED299A5B-2275-4219-B7BB-5E1B638C0C42}" type="presOf" srcId="{30E73175-7998-4AE0-850C-768F9BEB913C}" destId="{CCCEF4F7-3B90-4BE4-B6DC-D1837F899426}" srcOrd="0" destOrd="0" presId="urn:microsoft.com/office/officeart/2005/8/layout/lProcess3"/>
    <dgm:cxn modelId="{5E734251-D7C4-4A9A-BBE6-95BBFCA53C33}" srcId="{FB2710A9-29AF-4EC1-B4A0-D6D320883305}" destId="{30E73175-7998-4AE0-850C-768F9BEB913C}" srcOrd="2" destOrd="0" parTransId="{ABD8744F-B4E2-4383-B6AD-E5D52D403346}" sibTransId="{7E66E9C6-D9AD-4056-B6C2-FAC4B54A9F3D}"/>
    <dgm:cxn modelId="{0D518297-6390-48F6-8D4D-C50A4722CC6A}" type="presOf" srcId="{FB2710A9-29AF-4EC1-B4A0-D6D320883305}" destId="{C112C11C-7D51-45C8-ABD6-DC738E26B606}" srcOrd="0" destOrd="0" presId="urn:microsoft.com/office/officeart/2005/8/layout/lProcess3"/>
    <dgm:cxn modelId="{3231EC5C-627C-4FA6-B70C-B5319DB7C34B}" srcId="{FB2710A9-29AF-4EC1-B4A0-D6D320883305}" destId="{C1807334-0B19-4F57-9613-0DC74834DC07}" srcOrd="0" destOrd="0" parTransId="{60EF60B6-AF9F-4F94-8017-C662D2FB70CC}" sibTransId="{4BFAF68D-A2FE-4161-A0CD-7522088E7731}"/>
    <dgm:cxn modelId="{E74A8C69-40E1-4256-9CB7-1AC03DA9DB7D}" srcId="{FB2710A9-29AF-4EC1-B4A0-D6D320883305}" destId="{A3DBDD6B-29E8-489C-815B-4764CA04D9B8}" srcOrd="1" destOrd="0" parTransId="{610B9306-3006-4C33-8A02-AEC812B575E2}" sibTransId="{3FCD4A69-CBEA-46BA-85DD-D931295F78EB}"/>
    <dgm:cxn modelId="{87E0C1C2-D85A-4062-93C4-F2228F190308}" type="presParOf" srcId="{C112C11C-7D51-45C8-ABD6-DC738E26B606}" destId="{F493F9F1-0624-4EC9-B9D4-0241FE71F88E}" srcOrd="0" destOrd="0" presId="urn:microsoft.com/office/officeart/2005/8/layout/lProcess3"/>
    <dgm:cxn modelId="{766E23C5-6605-47AA-9EB3-C62360CE0688}" type="presParOf" srcId="{F493F9F1-0624-4EC9-B9D4-0241FE71F88E}" destId="{9DFCD742-E653-45A0-97F4-6B284648C38F}" srcOrd="0" destOrd="0" presId="urn:microsoft.com/office/officeart/2005/8/layout/lProcess3"/>
    <dgm:cxn modelId="{0BF7E131-CDAF-4F27-821F-C8B1AC96B400}" type="presParOf" srcId="{C112C11C-7D51-45C8-ABD6-DC738E26B606}" destId="{9A8679CD-293F-4E86-8F61-BA86659B5D6F}" srcOrd="1" destOrd="0" presId="urn:microsoft.com/office/officeart/2005/8/layout/lProcess3"/>
    <dgm:cxn modelId="{15FE4ABB-F2B3-4481-9D9F-6311C67CB681}" type="presParOf" srcId="{C112C11C-7D51-45C8-ABD6-DC738E26B606}" destId="{620F9567-1620-4C49-A979-93700242FCF6}" srcOrd="2" destOrd="0" presId="urn:microsoft.com/office/officeart/2005/8/layout/lProcess3"/>
    <dgm:cxn modelId="{A1EB7D52-7913-453D-8C47-5BF7BA1B49AE}" type="presParOf" srcId="{620F9567-1620-4C49-A979-93700242FCF6}" destId="{C158F2C0-B4B2-4464-AF70-08ED4FA0A8F2}" srcOrd="0" destOrd="0" presId="urn:microsoft.com/office/officeart/2005/8/layout/lProcess3"/>
    <dgm:cxn modelId="{6FB8252B-9251-4812-8633-7B61C4E1643C}" type="presParOf" srcId="{C112C11C-7D51-45C8-ABD6-DC738E26B606}" destId="{F5134B00-2012-483C-BA68-6B49A652AE48}" srcOrd="3" destOrd="0" presId="urn:microsoft.com/office/officeart/2005/8/layout/lProcess3"/>
    <dgm:cxn modelId="{063D8A56-5059-4C8E-8BEB-0414AA1AB5AD}" type="presParOf" srcId="{C112C11C-7D51-45C8-ABD6-DC738E26B606}" destId="{9DA07687-9E99-40BC-913F-63B47247D39C}" srcOrd="4" destOrd="0" presId="urn:microsoft.com/office/officeart/2005/8/layout/lProcess3"/>
    <dgm:cxn modelId="{F93F7D8E-0E70-4757-BBC6-173FC001E391}" type="presParOf" srcId="{9DA07687-9E99-40BC-913F-63B47247D39C}" destId="{CCCEF4F7-3B90-4BE4-B6DC-D1837F899426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4E5E37-7BDA-428E-9BA9-78831F6A01CE}" type="doc">
      <dgm:prSet loTypeId="urn:microsoft.com/office/officeart/2005/8/layout/list1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635B6F7-D6DF-4F0E-8CB2-60ACA9D29A4A}">
      <dgm:prSet phldrT="[Текст]"/>
      <dgm:spPr/>
      <dgm:t>
        <a:bodyPr/>
        <a:lstStyle/>
        <a:p>
          <a:r>
            <a:rPr lang="ru-RU" b="0" i="0" dirty="0" smtClean="0"/>
            <a:t>Произведения науки, литературы и искусства</a:t>
          </a:r>
          <a:endParaRPr lang="ru-RU" dirty="0"/>
        </a:p>
      </dgm:t>
    </dgm:pt>
    <dgm:pt modelId="{EAD8A560-98B9-4988-8D59-9C0BBCF58962}" type="parTrans" cxnId="{C4666DFA-70A6-4F94-B8D0-5941627DD342}">
      <dgm:prSet/>
      <dgm:spPr/>
      <dgm:t>
        <a:bodyPr/>
        <a:lstStyle/>
        <a:p>
          <a:endParaRPr lang="ru-RU"/>
        </a:p>
      </dgm:t>
    </dgm:pt>
    <dgm:pt modelId="{BBCE6DE4-94D8-4461-8E76-6A9DE55C0B6E}" type="sibTrans" cxnId="{C4666DFA-70A6-4F94-B8D0-5941627DD342}">
      <dgm:prSet/>
      <dgm:spPr/>
      <dgm:t>
        <a:bodyPr/>
        <a:lstStyle/>
        <a:p>
          <a:endParaRPr lang="ru-RU"/>
        </a:p>
      </dgm:t>
    </dgm:pt>
    <dgm:pt modelId="{B89771CB-E001-453A-BECC-A44C2261D9D3}">
      <dgm:prSet phldrT="[Текст]" custT="1"/>
      <dgm:spPr/>
      <dgm:t>
        <a:bodyPr/>
        <a:lstStyle/>
        <a:p>
          <a:r>
            <a:rPr lang="ru-RU" sz="1200" b="0" i="0" dirty="0" smtClean="0"/>
            <a:t>литературные произведения;</a:t>
          </a:r>
          <a:endParaRPr lang="ru-RU" sz="1200" dirty="0"/>
        </a:p>
      </dgm:t>
    </dgm:pt>
    <dgm:pt modelId="{EDAA80E2-68F1-4091-91BE-97DA506562E1}" type="parTrans" cxnId="{C2143B72-B380-41E2-8BB2-EF8FF78E5679}">
      <dgm:prSet/>
      <dgm:spPr/>
      <dgm:t>
        <a:bodyPr/>
        <a:lstStyle/>
        <a:p>
          <a:endParaRPr lang="ru-RU"/>
        </a:p>
      </dgm:t>
    </dgm:pt>
    <dgm:pt modelId="{EC4D3C17-C894-4517-94AE-4529EB0506C4}" type="sibTrans" cxnId="{C2143B72-B380-41E2-8BB2-EF8FF78E5679}">
      <dgm:prSet/>
      <dgm:spPr/>
      <dgm:t>
        <a:bodyPr/>
        <a:lstStyle/>
        <a:p>
          <a:endParaRPr lang="ru-RU"/>
        </a:p>
      </dgm:t>
    </dgm:pt>
    <dgm:pt modelId="{70539E9C-F1F6-44B5-B9A5-EB7A7E68B0C1}">
      <dgm:prSet phldrT="[Текст]" custT="1"/>
      <dgm:spPr/>
      <dgm:t>
        <a:bodyPr/>
        <a:lstStyle/>
        <a:p>
          <a:r>
            <a:rPr lang="ru-RU" sz="1200" b="0" i="0" dirty="0" smtClean="0"/>
            <a:t>драматические и музыкально-драматические произведения, сценарные произведения;</a:t>
          </a:r>
          <a:endParaRPr lang="ru-RU" sz="1200" dirty="0"/>
        </a:p>
      </dgm:t>
    </dgm:pt>
    <dgm:pt modelId="{F7B80769-65EA-4756-B19B-494E79B91DAA}" type="parTrans" cxnId="{A01F7029-B1DF-49E2-B205-E2424218FA18}">
      <dgm:prSet/>
      <dgm:spPr/>
      <dgm:t>
        <a:bodyPr/>
        <a:lstStyle/>
        <a:p>
          <a:endParaRPr lang="ru-RU"/>
        </a:p>
      </dgm:t>
    </dgm:pt>
    <dgm:pt modelId="{FA17DF4E-3FE0-4B6D-89E4-0A95B701E4B9}" type="sibTrans" cxnId="{A01F7029-B1DF-49E2-B205-E2424218FA18}">
      <dgm:prSet/>
      <dgm:spPr/>
      <dgm:t>
        <a:bodyPr/>
        <a:lstStyle/>
        <a:p>
          <a:endParaRPr lang="ru-RU"/>
        </a:p>
      </dgm:t>
    </dgm:pt>
    <dgm:pt modelId="{387624BE-CD38-4B03-995F-706B01743974}">
      <dgm:prSet phldrT="[Текст]" custT="1"/>
      <dgm:spPr/>
      <dgm:t>
        <a:bodyPr/>
        <a:lstStyle/>
        <a:p>
          <a:r>
            <a:rPr lang="ru-RU" sz="1200" b="0" i="0" dirty="0" smtClean="0"/>
            <a:t>хореографические произведения и пантомимы;</a:t>
          </a:r>
        </a:p>
      </dgm:t>
    </dgm:pt>
    <dgm:pt modelId="{A6B4D529-A9EE-4638-B431-DC5B382815D8}" type="parTrans" cxnId="{6DC6C016-89E4-4831-AE29-1B12510898EB}">
      <dgm:prSet/>
      <dgm:spPr/>
      <dgm:t>
        <a:bodyPr/>
        <a:lstStyle/>
        <a:p>
          <a:endParaRPr lang="ru-RU"/>
        </a:p>
      </dgm:t>
    </dgm:pt>
    <dgm:pt modelId="{2A83EF79-4003-4063-AC57-D7A32C9C14ED}" type="sibTrans" cxnId="{6DC6C016-89E4-4831-AE29-1B12510898EB}">
      <dgm:prSet/>
      <dgm:spPr/>
      <dgm:t>
        <a:bodyPr/>
        <a:lstStyle/>
        <a:p>
          <a:endParaRPr lang="ru-RU"/>
        </a:p>
      </dgm:t>
    </dgm:pt>
    <dgm:pt modelId="{42BF3B62-5608-4FFA-A34A-10D79CBFE151}">
      <dgm:prSet custT="1"/>
      <dgm:spPr/>
      <dgm:t>
        <a:bodyPr/>
        <a:lstStyle/>
        <a:p>
          <a:r>
            <a:rPr lang="ru-RU" sz="1200" dirty="0" smtClean="0"/>
            <a:t>аудиовизуальные произведения;</a:t>
          </a:r>
          <a:endParaRPr lang="ru-RU" sz="1200" dirty="0"/>
        </a:p>
      </dgm:t>
    </dgm:pt>
    <dgm:pt modelId="{163E60D3-0081-4DD2-A370-B8F95547A93C}" type="parTrans" cxnId="{293B5F62-DF1A-4E03-A327-0CDDB3CCE062}">
      <dgm:prSet/>
      <dgm:spPr/>
      <dgm:t>
        <a:bodyPr/>
        <a:lstStyle/>
        <a:p>
          <a:endParaRPr lang="ru-RU"/>
        </a:p>
      </dgm:t>
    </dgm:pt>
    <dgm:pt modelId="{3F137300-D77E-4F37-AA53-EB762575A8F4}" type="sibTrans" cxnId="{293B5F62-DF1A-4E03-A327-0CDDB3CCE062}">
      <dgm:prSet/>
      <dgm:spPr/>
      <dgm:t>
        <a:bodyPr/>
        <a:lstStyle/>
        <a:p>
          <a:endParaRPr lang="ru-RU"/>
        </a:p>
      </dgm:t>
    </dgm:pt>
    <dgm:pt modelId="{E782C51C-0F94-4D41-933D-6F5E37CCAF88}">
      <dgm:prSet phldrT="[Текст]" custT="1"/>
      <dgm:spPr/>
      <dgm:t>
        <a:bodyPr/>
        <a:lstStyle/>
        <a:p>
          <a:r>
            <a:rPr lang="ru-RU" sz="1200" b="0" i="0" dirty="0" smtClean="0"/>
            <a:t>музыкальные произведения с текстом или без текста;</a:t>
          </a:r>
        </a:p>
      </dgm:t>
    </dgm:pt>
    <dgm:pt modelId="{324C3891-2FD5-432B-BBDB-B5910A3A851D}" type="parTrans" cxnId="{C2F8AA48-EF22-4AA7-BEFC-27CE93963EEA}">
      <dgm:prSet/>
      <dgm:spPr/>
      <dgm:t>
        <a:bodyPr/>
        <a:lstStyle/>
        <a:p>
          <a:endParaRPr lang="ru-RU"/>
        </a:p>
      </dgm:t>
    </dgm:pt>
    <dgm:pt modelId="{28E2DDBF-6D2A-4920-91EC-74932674AD7F}" type="sibTrans" cxnId="{C2F8AA48-EF22-4AA7-BEFC-27CE93963EEA}">
      <dgm:prSet/>
      <dgm:spPr/>
      <dgm:t>
        <a:bodyPr/>
        <a:lstStyle/>
        <a:p>
          <a:endParaRPr lang="ru-RU"/>
        </a:p>
      </dgm:t>
    </dgm:pt>
    <dgm:pt modelId="{67134C14-9692-4FCA-91F0-77941883BA9C}">
      <dgm:prSet custT="1"/>
      <dgm:spPr/>
      <dgm:t>
        <a:bodyPr/>
        <a:lstStyle/>
        <a:p>
          <a:r>
            <a:rPr lang="ru-RU" sz="1200" dirty="0" smtClean="0"/>
            <a:t>произведения живописи, скульптуры, графики, дизайна, графические рассказы, комиксы и другие произведения изобразительного искусства;</a:t>
          </a:r>
          <a:endParaRPr lang="ru-RU" sz="1200" dirty="0"/>
        </a:p>
      </dgm:t>
    </dgm:pt>
    <dgm:pt modelId="{ED6D3F69-9D8E-493C-BF47-29BB8E4FC0BA}" type="parTrans" cxnId="{5502845C-F838-4476-B2E3-9DCEC779AE93}">
      <dgm:prSet/>
      <dgm:spPr/>
      <dgm:t>
        <a:bodyPr/>
        <a:lstStyle/>
        <a:p>
          <a:endParaRPr lang="ru-RU"/>
        </a:p>
      </dgm:t>
    </dgm:pt>
    <dgm:pt modelId="{1401005A-D347-4620-AC43-9AFCCB373474}" type="sibTrans" cxnId="{5502845C-F838-4476-B2E3-9DCEC779AE93}">
      <dgm:prSet/>
      <dgm:spPr/>
      <dgm:t>
        <a:bodyPr/>
        <a:lstStyle/>
        <a:p>
          <a:endParaRPr lang="ru-RU"/>
        </a:p>
      </dgm:t>
    </dgm:pt>
    <dgm:pt modelId="{F21D9286-1241-46B1-9045-50DF2E8A4A73}">
      <dgm:prSet custT="1"/>
      <dgm:spPr/>
      <dgm:t>
        <a:bodyPr/>
        <a:lstStyle/>
        <a:p>
          <a:r>
            <a:rPr lang="ru-RU" sz="1200" dirty="0" smtClean="0"/>
            <a:t>произведения декоративно-прикладного и сценографического искусства;</a:t>
          </a:r>
          <a:endParaRPr lang="ru-RU" sz="1200" dirty="0"/>
        </a:p>
      </dgm:t>
    </dgm:pt>
    <dgm:pt modelId="{B9BAFCAC-A6E1-4F97-9650-CB39525B2BC3}" type="parTrans" cxnId="{8579D4D7-F407-4EBC-A709-AF8899D2CD31}">
      <dgm:prSet/>
      <dgm:spPr/>
      <dgm:t>
        <a:bodyPr/>
        <a:lstStyle/>
        <a:p>
          <a:endParaRPr lang="ru-RU"/>
        </a:p>
      </dgm:t>
    </dgm:pt>
    <dgm:pt modelId="{ECC56971-1196-4487-B436-8CEA676981C6}" type="sibTrans" cxnId="{8579D4D7-F407-4EBC-A709-AF8899D2CD31}">
      <dgm:prSet/>
      <dgm:spPr/>
      <dgm:t>
        <a:bodyPr/>
        <a:lstStyle/>
        <a:p>
          <a:endParaRPr lang="ru-RU"/>
        </a:p>
      </dgm:t>
    </dgm:pt>
    <dgm:pt modelId="{76B8C881-6037-459E-AA4D-5C3B3708E3C1}">
      <dgm:prSet custT="1"/>
      <dgm:spPr/>
      <dgm:t>
        <a:bodyPr/>
        <a:lstStyle/>
        <a:p>
          <a:r>
            <a:rPr lang="ru-RU" sz="1200" dirty="0" smtClean="0"/>
            <a:t>произведения архитектуры, градостроительства и садово-паркового искусства, в том числе в виде проектов, чертежей, изображений и макетов;</a:t>
          </a:r>
          <a:endParaRPr lang="ru-RU" sz="1200" dirty="0"/>
        </a:p>
      </dgm:t>
    </dgm:pt>
    <dgm:pt modelId="{416490DE-620E-49AE-9549-618D46CBE71C}" type="parTrans" cxnId="{CFE5968A-1948-4142-912C-C2FFC2C16F8B}">
      <dgm:prSet/>
      <dgm:spPr/>
      <dgm:t>
        <a:bodyPr/>
        <a:lstStyle/>
        <a:p>
          <a:endParaRPr lang="ru-RU"/>
        </a:p>
      </dgm:t>
    </dgm:pt>
    <dgm:pt modelId="{9B9E0244-DD72-4E81-83B0-C4C8D206F73D}" type="sibTrans" cxnId="{CFE5968A-1948-4142-912C-C2FFC2C16F8B}">
      <dgm:prSet/>
      <dgm:spPr/>
      <dgm:t>
        <a:bodyPr/>
        <a:lstStyle/>
        <a:p>
          <a:endParaRPr lang="ru-RU"/>
        </a:p>
      </dgm:t>
    </dgm:pt>
    <dgm:pt modelId="{503C5E16-B864-4820-BC59-984F44B8535E}">
      <dgm:prSet custT="1"/>
      <dgm:spPr/>
      <dgm:t>
        <a:bodyPr/>
        <a:lstStyle/>
        <a:p>
          <a:r>
            <a:rPr lang="ru-RU" sz="1200" dirty="0" smtClean="0"/>
            <a:t>фотографические произведения;</a:t>
          </a:r>
          <a:endParaRPr lang="ru-RU" sz="1200" dirty="0"/>
        </a:p>
      </dgm:t>
    </dgm:pt>
    <dgm:pt modelId="{89CC9E6F-BB10-4BB2-A944-47C00E2B7527}" type="parTrans" cxnId="{7683EEBE-6B6D-444A-A3A8-06033DC2D581}">
      <dgm:prSet/>
      <dgm:spPr/>
      <dgm:t>
        <a:bodyPr/>
        <a:lstStyle/>
        <a:p>
          <a:endParaRPr lang="ru-RU"/>
        </a:p>
      </dgm:t>
    </dgm:pt>
    <dgm:pt modelId="{21619D00-29C6-4923-8956-0A6C5666E95D}" type="sibTrans" cxnId="{7683EEBE-6B6D-444A-A3A8-06033DC2D581}">
      <dgm:prSet/>
      <dgm:spPr/>
      <dgm:t>
        <a:bodyPr/>
        <a:lstStyle/>
        <a:p>
          <a:endParaRPr lang="ru-RU"/>
        </a:p>
      </dgm:t>
    </dgm:pt>
    <dgm:pt modelId="{8C57F7F5-CFC6-4B6F-B890-FA2105C9EABD}">
      <dgm:prSet custT="1"/>
      <dgm:spPr/>
      <dgm:t>
        <a:bodyPr/>
        <a:lstStyle/>
        <a:p>
          <a:r>
            <a:rPr lang="ru-RU" sz="1200" dirty="0" smtClean="0"/>
            <a:t>географические и другие карты, планы, эскизы и пластические произведения и др.</a:t>
          </a:r>
          <a:endParaRPr lang="ru-RU" sz="1200" dirty="0"/>
        </a:p>
      </dgm:t>
    </dgm:pt>
    <dgm:pt modelId="{B089092B-FE0B-48B3-9E33-AAE1C1714260}" type="parTrans" cxnId="{DEB89C28-0FF2-4313-8F17-3F4409514A50}">
      <dgm:prSet/>
      <dgm:spPr/>
      <dgm:t>
        <a:bodyPr/>
        <a:lstStyle/>
        <a:p>
          <a:endParaRPr lang="ru-RU"/>
        </a:p>
      </dgm:t>
    </dgm:pt>
    <dgm:pt modelId="{4B9A061D-775A-49E3-A3E0-55D7AC87B94C}" type="sibTrans" cxnId="{DEB89C28-0FF2-4313-8F17-3F4409514A50}">
      <dgm:prSet/>
      <dgm:spPr/>
      <dgm:t>
        <a:bodyPr/>
        <a:lstStyle/>
        <a:p>
          <a:endParaRPr lang="ru-RU"/>
        </a:p>
      </dgm:t>
    </dgm:pt>
    <dgm:pt modelId="{C4298077-B77B-45E4-8949-A5F9C2400088}">
      <dgm:prSet/>
      <dgm:spPr/>
      <dgm:t>
        <a:bodyPr/>
        <a:lstStyle/>
        <a:p>
          <a:r>
            <a:rPr lang="ru-RU" dirty="0" smtClean="0"/>
            <a:t>Программы для ЭВМ</a:t>
          </a:r>
          <a:endParaRPr lang="ru-RU" dirty="0"/>
        </a:p>
      </dgm:t>
    </dgm:pt>
    <dgm:pt modelId="{F82BDADB-A629-4242-8CDC-11738DACD1BE}" type="parTrans" cxnId="{87EE560B-3A8D-41E5-A0F7-7AB2E71FC6D0}">
      <dgm:prSet/>
      <dgm:spPr/>
      <dgm:t>
        <a:bodyPr/>
        <a:lstStyle/>
        <a:p>
          <a:endParaRPr lang="ru-RU"/>
        </a:p>
      </dgm:t>
    </dgm:pt>
    <dgm:pt modelId="{35775CA9-F60A-4783-8D5E-9226B67EE884}" type="sibTrans" cxnId="{87EE560B-3A8D-41E5-A0F7-7AB2E71FC6D0}">
      <dgm:prSet/>
      <dgm:spPr/>
      <dgm:t>
        <a:bodyPr/>
        <a:lstStyle/>
        <a:p>
          <a:endParaRPr lang="ru-RU"/>
        </a:p>
      </dgm:t>
    </dgm:pt>
    <dgm:pt modelId="{A5B2CEFA-CB58-4798-8DC1-D704EFEE3237}">
      <dgm:prSet/>
      <dgm:spPr/>
      <dgm:t>
        <a:bodyPr/>
        <a:lstStyle/>
        <a:p>
          <a:r>
            <a:rPr lang="ru-RU" dirty="0" smtClean="0"/>
            <a:t>Производные произведения</a:t>
          </a:r>
          <a:endParaRPr lang="ru-RU" dirty="0"/>
        </a:p>
      </dgm:t>
    </dgm:pt>
    <dgm:pt modelId="{B5DD45D5-67CD-4A38-9C2B-6BEE6585A331}" type="parTrans" cxnId="{DA78BBA0-19D9-4DAD-8647-72E85A384144}">
      <dgm:prSet/>
      <dgm:spPr/>
      <dgm:t>
        <a:bodyPr/>
        <a:lstStyle/>
        <a:p>
          <a:endParaRPr lang="ru-RU"/>
        </a:p>
      </dgm:t>
    </dgm:pt>
    <dgm:pt modelId="{4634D340-9786-4A7F-8C98-D2B7F4D367B1}" type="sibTrans" cxnId="{DA78BBA0-19D9-4DAD-8647-72E85A384144}">
      <dgm:prSet/>
      <dgm:spPr/>
      <dgm:t>
        <a:bodyPr/>
        <a:lstStyle/>
        <a:p>
          <a:endParaRPr lang="ru-RU"/>
        </a:p>
      </dgm:t>
    </dgm:pt>
    <dgm:pt modelId="{4E265A85-9D3D-4C26-B716-462F37B8B047}">
      <dgm:prSet/>
      <dgm:spPr/>
      <dgm:t>
        <a:bodyPr/>
        <a:lstStyle/>
        <a:p>
          <a:r>
            <a:rPr lang="ru-RU" dirty="0" smtClean="0"/>
            <a:t>Составные произведения</a:t>
          </a:r>
          <a:endParaRPr lang="ru-RU" dirty="0"/>
        </a:p>
      </dgm:t>
    </dgm:pt>
    <dgm:pt modelId="{4CC5B856-108B-44E4-9C1E-2EF91AA29953}" type="parTrans" cxnId="{A1B2AB16-9C0C-41BF-BEF5-7F403C0E6332}">
      <dgm:prSet/>
      <dgm:spPr/>
      <dgm:t>
        <a:bodyPr/>
        <a:lstStyle/>
        <a:p>
          <a:endParaRPr lang="ru-RU"/>
        </a:p>
      </dgm:t>
    </dgm:pt>
    <dgm:pt modelId="{3F021721-697F-4EA2-9502-96D878F7E58B}" type="sibTrans" cxnId="{A1B2AB16-9C0C-41BF-BEF5-7F403C0E6332}">
      <dgm:prSet/>
      <dgm:spPr/>
      <dgm:t>
        <a:bodyPr/>
        <a:lstStyle/>
        <a:p>
          <a:endParaRPr lang="ru-RU"/>
        </a:p>
      </dgm:t>
    </dgm:pt>
    <dgm:pt modelId="{BF138766-00AF-4D85-9D94-8C6DD2D40E61}" type="pres">
      <dgm:prSet presAssocID="{004E5E37-7BDA-428E-9BA9-78831F6A01C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5D7B35-7957-4F15-A38E-7C0FB94A16D8}" type="pres">
      <dgm:prSet presAssocID="{5635B6F7-D6DF-4F0E-8CB2-60ACA9D29A4A}" presName="parentLin" presStyleCnt="0"/>
      <dgm:spPr/>
    </dgm:pt>
    <dgm:pt modelId="{7C9BC6A2-4AE3-42A8-92A4-6FC8D604BB34}" type="pres">
      <dgm:prSet presAssocID="{5635B6F7-D6DF-4F0E-8CB2-60ACA9D29A4A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3CA5EE7-D1A5-42DE-96E7-C3EAC2AEC393}" type="pres">
      <dgm:prSet presAssocID="{5635B6F7-D6DF-4F0E-8CB2-60ACA9D29A4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212550-BEB3-4D1B-89A9-0A0CFFA4A78A}" type="pres">
      <dgm:prSet presAssocID="{5635B6F7-D6DF-4F0E-8CB2-60ACA9D29A4A}" presName="negativeSpace" presStyleCnt="0"/>
      <dgm:spPr/>
    </dgm:pt>
    <dgm:pt modelId="{292B4B4B-1760-4C52-B16F-5BD3154D26DE}" type="pres">
      <dgm:prSet presAssocID="{5635B6F7-D6DF-4F0E-8CB2-60ACA9D29A4A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CD3F07-E6FD-4A60-9C10-E235CA7D1AC9}" type="pres">
      <dgm:prSet presAssocID="{BBCE6DE4-94D8-4461-8E76-6A9DE55C0B6E}" presName="spaceBetweenRectangles" presStyleCnt="0"/>
      <dgm:spPr/>
    </dgm:pt>
    <dgm:pt modelId="{93CFD529-3837-4D3C-88C7-E41A96FAE6AD}" type="pres">
      <dgm:prSet presAssocID="{C4298077-B77B-45E4-8949-A5F9C2400088}" presName="parentLin" presStyleCnt="0"/>
      <dgm:spPr/>
    </dgm:pt>
    <dgm:pt modelId="{46B12782-0635-433A-80C0-E99E7A75CB72}" type="pres">
      <dgm:prSet presAssocID="{C4298077-B77B-45E4-8949-A5F9C2400088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ADE1DF5-D3CC-4EFE-A287-AAAA81D04C98}" type="pres">
      <dgm:prSet presAssocID="{C4298077-B77B-45E4-8949-A5F9C240008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AB3B9-3F11-4C2E-9439-91A05C6BC563}" type="pres">
      <dgm:prSet presAssocID="{C4298077-B77B-45E4-8949-A5F9C2400088}" presName="negativeSpace" presStyleCnt="0"/>
      <dgm:spPr/>
    </dgm:pt>
    <dgm:pt modelId="{30E46CDF-8AEE-4E02-BF84-7128631F4895}" type="pres">
      <dgm:prSet presAssocID="{C4298077-B77B-45E4-8949-A5F9C2400088}" presName="childText" presStyleLbl="conFgAcc1" presStyleIdx="1" presStyleCnt="4">
        <dgm:presLayoutVars>
          <dgm:bulletEnabled val="1"/>
        </dgm:presLayoutVars>
      </dgm:prSet>
      <dgm:spPr/>
    </dgm:pt>
    <dgm:pt modelId="{8BA43999-566A-49A8-877E-511CCAC285D7}" type="pres">
      <dgm:prSet presAssocID="{35775CA9-F60A-4783-8D5E-9226B67EE884}" presName="spaceBetweenRectangles" presStyleCnt="0"/>
      <dgm:spPr/>
    </dgm:pt>
    <dgm:pt modelId="{67AD58E2-0C76-41AC-8D05-3DAD214ACF3B}" type="pres">
      <dgm:prSet presAssocID="{A5B2CEFA-CB58-4798-8DC1-D704EFEE3237}" presName="parentLin" presStyleCnt="0"/>
      <dgm:spPr/>
    </dgm:pt>
    <dgm:pt modelId="{DB0B2D0C-9F92-4E20-92DE-03932BCB2EB4}" type="pres">
      <dgm:prSet presAssocID="{A5B2CEFA-CB58-4798-8DC1-D704EFEE3237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4B16E1C4-7745-4637-AA30-3FC720E744A6}" type="pres">
      <dgm:prSet presAssocID="{A5B2CEFA-CB58-4798-8DC1-D704EFEE323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13923D-CA7C-4C4F-A814-13E67FB52DD7}" type="pres">
      <dgm:prSet presAssocID="{A5B2CEFA-CB58-4798-8DC1-D704EFEE3237}" presName="negativeSpace" presStyleCnt="0"/>
      <dgm:spPr/>
    </dgm:pt>
    <dgm:pt modelId="{CC0CC10D-C29E-4852-AA07-16558B4759E0}" type="pres">
      <dgm:prSet presAssocID="{A5B2CEFA-CB58-4798-8DC1-D704EFEE3237}" presName="childText" presStyleLbl="conFgAcc1" presStyleIdx="2" presStyleCnt="4">
        <dgm:presLayoutVars>
          <dgm:bulletEnabled val="1"/>
        </dgm:presLayoutVars>
      </dgm:prSet>
      <dgm:spPr/>
    </dgm:pt>
    <dgm:pt modelId="{A89BA075-3990-4F5A-B03A-DBB2C0B5B25E}" type="pres">
      <dgm:prSet presAssocID="{4634D340-9786-4A7F-8C98-D2B7F4D367B1}" presName="spaceBetweenRectangles" presStyleCnt="0"/>
      <dgm:spPr/>
    </dgm:pt>
    <dgm:pt modelId="{CE3DD75A-A639-4721-AA0D-2D7D7B93D32A}" type="pres">
      <dgm:prSet presAssocID="{4E265A85-9D3D-4C26-B716-462F37B8B047}" presName="parentLin" presStyleCnt="0"/>
      <dgm:spPr/>
    </dgm:pt>
    <dgm:pt modelId="{8F39D20A-F80D-4AAF-B78C-55246F6522F7}" type="pres">
      <dgm:prSet presAssocID="{4E265A85-9D3D-4C26-B716-462F37B8B047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44254F4-AD64-4096-9924-9758E57D5448}" type="pres">
      <dgm:prSet presAssocID="{4E265A85-9D3D-4C26-B716-462F37B8B04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2E5AC-89DA-4FDD-8364-FD7682CB297D}" type="pres">
      <dgm:prSet presAssocID="{4E265A85-9D3D-4C26-B716-462F37B8B047}" presName="negativeSpace" presStyleCnt="0"/>
      <dgm:spPr/>
    </dgm:pt>
    <dgm:pt modelId="{DD8FC5FD-B519-46DB-88AE-D0BA27BD303C}" type="pres">
      <dgm:prSet presAssocID="{4E265A85-9D3D-4C26-B716-462F37B8B04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CB4BA3D-6DEC-49FC-8A13-F8A4740CDC34}" type="presOf" srcId="{5635B6F7-D6DF-4F0E-8CB2-60ACA9D29A4A}" destId="{7C9BC6A2-4AE3-42A8-92A4-6FC8D604BB34}" srcOrd="0" destOrd="0" presId="urn:microsoft.com/office/officeart/2005/8/layout/list1"/>
    <dgm:cxn modelId="{7683EEBE-6B6D-444A-A3A8-06033DC2D581}" srcId="{5635B6F7-D6DF-4F0E-8CB2-60ACA9D29A4A}" destId="{503C5E16-B864-4820-BC59-984F44B8535E}" srcOrd="8" destOrd="0" parTransId="{89CC9E6F-BB10-4BB2-A944-47C00E2B7527}" sibTransId="{21619D00-29C6-4923-8956-0A6C5666E95D}"/>
    <dgm:cxn modelId="{16A43423-433A-4123-8797-9FAC34EA66BD}" type="presOf" srcId="{387624BE-CD38-4B03-995F-706B01743974}" destId="{292B4B4B-1760-4C52-B16F-5BD3154D26DE}" srcOrd="0" destOrd="2" presId="urn:microsoft.com/office/officeart/2005/8/layout/list1"/>
    <dgm:cxn modelId="{FD4BA68A-2037-43EA-B9A7-16044DBC1B6B}" type="presOf" srcId="{4E265A85-9D3D-4C26-B716-462F37B8B047}" destId="{8F39D20A-F80D-4AAF-B78C-55246F6522F7}" srcOrd="0" destOrd="0" presId="urn:microsoft.com/office/officeart/2005/8/layout/list1"/>
    <dgm:cxn modelId="{293B5F62-DF1A-4E03-A327-0CDDB3CCE062}" srcId="{5635B6F7-D6DF-4F0E-8CB2-60ACA9D29A4A}" destId="{42BF3B62-5608-4FFA-A34A-10D79CBFE151}" srcOrd="4" destOrd="0" parTransId="{163E60D3-0081-4DD2-A370-B8F95547A93C}" sibTransId="{3F137300-D77E-4F37-AA53-EB762575A8F4}"/>
    <dgm:cxn modelId="{32D99694-0392-4106-AE3D-CF86A83EB468}" type="presOf" srcId="{A5B2CEFA-CB58-4798-8DC1-D704EFEE3237}" destId="{DB0B2D0C-9F92-4E20-92DE-03932BCB2EB4}" srcOrd="0" destOrd="0" presId="urn:microsoft.com/office/officeart/2005/8/layout/list1"/>
    <dgm:cxn modelId="{C0FB9B05-23B7-4143-9736-49540CFDC901}" type="presOf" srcId="{004E5E37-7BDA-428E-9BA9-78831F6A01CE}" destId="{BF138766-00AF-4D85-9D94-8C6DD2D40E61}" srcOrd="0" destOrd="0" presId="urn:microsoft.com/office/officeart/2005/8/layout/list1"/>
    <dgm:cxn modelId="{29BC8934-511A-4F21-92CA-3A6574CC483F}" type="presOf" srcId="{76B8C881-6037-459E-AA4D-5C3B3708E3C1}" destId="{292B4B4B-1760-4C52-B16F-5BD3154D26DE}" srcOrd="0" destOrd="7" presId="urn:microsoft.com/office/officeart/2005/8/layout/list1"/>
    <dgm:cxn modelId="{ABB50D10-2E65-47CB-BA53-D5E709780CF2}" type="presOf" srcId="{C4298077-B77B-45E4-8949-A5F9C2400088}" destId="{4ADE1DF5-D3CC-4EFE-A287-AAAA81D04C98}" srcOrd="1" destOrd="0" presId="urn:microsoft.com/office/officeart/2005/8/layout/list1"/>
    <dgm:cxn modelId="{7D7FA15B-E308-4125-B8A2-66DBE27E5E64}" type="presOf" srcId="{70539E9C-F1F6-44B5-B9A5-EB7A7E68B0C1}" destId="{292B4B4B-1760-4C52-B16F-5BD3154D26DE}" srcOrd="0" destOrd="1" presId="urn:microsoft.com/office/officeart/2005/8/layout/list1"/>
    <dgm:cxn modelId="{C2F8AA48-EF22-4AA7-BEFC-27CE93963EEA}" srcId="{5635B6F7-D6DF-4F0E-8CB2-60ACA9D29A4A}" destId="{E782C51C-0F94-4D41-933D-6F5E37CCAF88}" srcOrd="3" destOrd="0" parTransId="{324C3891-2FD5-432B-BBDB-B5910A3A851D}" sibTransId="{28E2DDBF-6D2A-4920-91EC-74932674AD7F}"/>
    <dgm:cxn modelId="{5502845C-F838-4476-B2E3-9DCEC779AE93}" srcId="{5635B6F7-D6DF-4F0E-8CB2-60ACA9D29A4A}" destId="{67134C14-9692-4FCA-91F0-77941883BA9C}" srcOrd="5" destOrd="0" parTransId="{ED6D3F69-9D8E-493C-BF47-29BB8E4FC0BA}" sibTransId="{1401005A-D347-4620-AC43-9AFCCB373474}"/>
    <dgm:cxn modelId="{C318263D-9882-4B25-96B1-AB0597A9AB5D}" type="presOf" srcId="{B89771CB-E001-453A-BECC-A44C2261D9D3}" destId="{292B4B4B-1760-4C52-B16F-5BD3154D26DE}" srcOrd="0" destOrd="0" presId="urn:microsoft.com/office/officeart/2005/8/layout/list1"/>
    <dgm:cxn modelId="{0FE5DF4C-D489-4DD3-A07A-035956532168}" type="presOf" srcId="{503C5E16-B864-4820-BC59-984F44B8535E}" destId="{292B4B4B-1760-4C52-B16F-5BD3154D26DE}" srcOrd="0" destOrd="8" presId="urn:microsoft.com/office/officeart/2005/8/layout/list1"/>
    <dgm:cxn modelId="{A50152E5-2E22-42CA-805A-802EE39B0887}" type="presOf" srcId="{4E265A85-9D3D-4C26-B716-462F37B8B047}" destId="{144254F4-AD64-4096-9924-9758E57D5448}" srcOrd="1" destOrd="0" presId="urn:microsoft.com/office/officeart/2005/8/layout/list1"/>
    <dgm:cxn modelId="{68AC6DD5-8E65-4F2D-BF90-7CC3815B620C}" type="presOf" srcId="{C4298077-B77B-45E4-8949-A5F9C2400088}" destId="{46B12782-0635-433A-80C0-E99E7A75CB72}" srcOrd="0" destOrd="0" presId="urn:microsoft.com/office/officeart/2005/8/layout/list1"/>
    <dgm:cxn modelId="{AE542031-38D3-48D6-BA19-14B4281B50AD}" type="presOf" srcId="{67134C14-9692-4FCA-91F0-77941883BA9C}" destId="{292B4B4B-1760-4C52-B16F-5BD3154D26DE}" srcOrd="0" destOrd="5" presId="urn:microsoft.com/office/officeart/2005/8/layout/list1"/>
    <dgm:cxn modelId="{8321A62A-B14E-4CDF-8301-5F87AE73A9E9}" type="presOf" srcId="{5635B6F7-D6DF-4F0E-8CB2-60ACA9D29A4A}" destId="{23CA5EE7-D1A5-42DE-96E7-C3EAC2AEC393}" srcOrd="1" destOrd="0" presId="urn:microsoft.com/office/officeart/2005/8/layout/list1"/>
    <dgm:cxn modelId="{8536423E-C7CF-4586-9191-2DF283846FEB}" type="presOf" srcId="{8C57F7F5-CFC6-4B6F-B890-FA2105C9EABD}" destId="{292B4B4B-1760-4C52-B16F-5BD3154D26DE}" srcOrd="0" destOrd="9" presId="urn:microsoft.com/office/officeart/2005/8/layout/list1"/>
    <dgm:cxn modelId="{45CC94C5-4DC5-42FE-8003-ED3DFB1A270F}" type="presOf" srcId="{F21D9286-1241-46B1-9045-50DF2E8A4A73}" destId="{292B4B4B-1760-4C52-B16F-5BD3154D26DE}" srcOrd="0" destOrd="6" presId="urn:microsoft.com/office/officeart/2005/8/layout/list1"/>
    <dgm:cxn modelId="{6DC6C016-89E4-4831-AE29-1B12510898EB}" srcId="{5635B6F7-D6DF-4F0E-8CB2-60ACA9D29A4A}" destId="{387624BE-CD38-4B03-995F-706B01743974}" srcOrd="2" destOrd="0" parTransId="{A6B4D529-A9EE-4638-B431-DC5B382815D8}" sibTransId="{2A83EF79-4003-4063-AC57-D7A32C9C14ED}"/>
    <dgm:cxn modelId="{CFE5968A-1948-4142-912C-C2FFC2C16F8B}" srcId="{5635B6F7-D6DF-4F0E-8CB2-60ACA9D29A4A}" destId="{76B8C881-6037-459E-AA4D-5C3B3708E3C1}" srcOrd="7" destOrd="0" parTransId="{416490DE-620E-49AE-9549-618D46CBE71C}" sibTransId="{9B9E0244-DD72-4E81-83B0-C4C8D206F73D}"/>
    <dgm:cxn modelId="{F502A4B3-B7FB-475F-B2AE-97CEC4A24B3A}" type="presOf" srcId="{42BF3B62-5608-4FFA-A34A-10D79CBFE151}" destId="{292B4B4B-1760-4C52-B16F-5BD3154D26DE}" srcOrd="0" destOrd="4" presId="urn:microsoft.com/office/officeart/2005/8/layout/list1"/>
    <dgm:cxn modelId="{7026D9E9-4A58-4264-BFE0-393DE8EE15F2}" type="presOf" srcId="{A5B2CEFA-CB58-4798-8DC1-D704EFEE3237}" destId="{4B16E1C4-7745-4637-AA30-3FC720E744A6}" srcOrd="1" destOrd="0" presId="urn:microsoft.com/office/officeart/2005/8/layout/list1"/>
    <dgm:cxn modelId="{C2143B72-B380-41E2-8BB2-EF8FF78E5679}" srcId="{5635B6F7-D6DF-4F0E-8CB2-60ACA9D29A4A}" destId="{B89771CB-E001-453A-BECC-A44C2261D9D3}" srcOrd="0" destOrd="0" parTransId="{EDAA80E2-68F1-4091-91BE-97DA506562E1}" sibTransId="{EC4D3C17-C894-4517-94AE-4529EB0506C4}"/>
    <dgm:cxn modelId="{A1B2AB16-9C0C-41BF-BEF5-7F403C0E6332}" srcId="{004E5E37-7BDA-428E-9BA9-78831F6A01CE}" destId="{4E265A85-9D3D-4C26-B716-462F37B8B047}" srcOrd="3" destOrd="0" parTransId="{4CC5B856-108B-44E4-9C1E-2EF91AA29953}" sibTransId="{3F021721-697F-4EA2-9502-96D878F7E58B}"/>
    <dgm:cxn modelId="{DEB89C28-0FF2-4313-8F17-3F4409514A50}" srcId="{5635B6F7-D6DF-4F0E-8CB2-60ACA9D29A4A}" destId="{8C57F7F5-CFC6-4B6F-B890-FA2105C9EABD}" srcOrd="9" destOrd="0" parTransId="{B089092B-FE0B-48B3-9E33-AAE1C1714260}" sibTransId="{4B9A061D-775A-49E3-A3E0-55D7AC87B94C}"/>
    <dgm:cxn modelId="{A01F7029-B1DF-49E2-B205-E2424218FA18}" srcId="{5635B6F7-D6DF-4F0E-8CB2-60ACA9D29A4A}" destId="{70539E9C-F1F6-44B5-B9A5-EB7A7E68B0C1}" srcOrd="1" destOrd="0" parTransId="{F7B80769-65EA-4756-B19B-494E79B91DAA}" sibTransId="{FA17DF4E-3FE0-4B6D-89E4-0A95B701E4B9}"/>
    <dgm:cxn modelId="{8579D4D7-F407-4EBC-A709-AF8899D2CD31}" srcId="{5635B6F7-D6DF-4F0E-8CB2-60ACA9D29A4A}" destId="{F21D9286-1241-46B1-9045-50DF2E8A4A73}" srcOrd="6" destOrd="0" parTransId="{B9BAFCAC-A6E1-4F97-9650-CB39525B2BC3}" sibTransId="{ECC56971-1196-4487-B436-8CEA676981C6}"/>
    <dgm:cxn modelId="{FDE69661-2BD4-4CC6-903D-0AF475AD93F3}" type="presOf" srcId="{E782C51C-0F94-4D41-933D-6F5E37CCAF88}" destId="{292B4B4B-1760-4C52-B16F-5BD3154D26DE}" srcOrd="0" destOrd="3" presId="urn:microsoft.com/office/officeart/2005/8/layout/list1"/>
    <dgm:cxn modelId="{DA78BBA0-19D9-4DAD-8647-72E85A384144}" srcId="{004E5E37-7BDA-428E-9BA9-78831F6A01CE}" destId="{A5B2CEFA-CB58-4798-8DC1-D704EFEE3237}" srcOrd="2" destOrd="0" parTransId="{B5DD45D5-67CD-4A38-9C2B-6BEE6585A331}" sibTransId="{4634D340-9786-4A7F-8C98-D2B7F4D367B1}"/>
    <dgm:cxn modelId="{C4666DFA-70A6-4F94-B8D0-5941627DD342}" srcId="{004E5E37-7BDA-428E-9BA9-78831F6A01CE}" destId="{5635B6F7-D6DF-4F0E-8CB2-60ACA9D29A4A}" srcOrd="0" destOrd="0" parTransId="{EAD8A560-98B9-4988-8D59-9C0BBCF58962}" sibTransId="{BBCE6DE4-94D8-4461-8E76-6A9DE55C0B6E}"/>
    <dgm:cxn modelId="{87EE560B-3A8D-41E5-A0F7-7AB2E71FC6D0}" srcId="{004E5E37-7BDA-428E-9BA9-78831F6A01CE}" destId="{C4298077-B77B-45E4-8949-A5F9C2400088}" srcOrd="1" destOrd="0" parTransId="{F82BDADB-A629-4242-8CDC-11738DACD1BE}" sibTransId="{35775CA9-F60A-4783-8D5E-9226B67EE884}"/>
    <dgm:cxn modelId="{BF87B687-D0D1-4FD7-BBF1-8FF8A3717C50}" type="presParOf" srcId="{BF138766-00AF-4D85-9D94-8C6DD2D40E61}" destId="{6E5D7B35-7957-4F15-A38E-7C0FB94A16D8}" srcOrd="0" destOrd="0" presId="urn:microsoft.com/office/officeart/2005/8/layout/list1"/>
    <dgm:cxn modelId="{F7E1F2FE-E805-413F-9E48-03C9BA918CDF}" type="presParOf" srcId="{6E5D7B35-7957-4F15-A38E-7C0FB94A16D8}" destId="{7C9BC6A2-4AE3-42A8-92A4-6FC8D604BB34}" srcOrd="0" destOrd="0" presId="urn:microsoft.com/office/officeart/2005/8/layout/list1"/>
    <dgm:cxn modelId="{9DBE3DED-799D-4E0E-BA38-93F9399374AE}" type="presParOf" srcId="{6E5D7B35-7957-4F15-A38E-7C0FB94A16D8}" destId="{23CA5EE7-D1A5-42DE-96E7-C3EAC2AEC393}" srcOrd="1" destOrd="0" presId="urn:microsoft.com/office/officeart/2005/8/layout/list1"/>
    <dgm:cxn modelId="{C5E3F4B5-9D0D-4B3F-95DF-635D58D10113}" type="presParOf" srcId="{BF138766-00AF-4D85-9D94-8C6DD2D40E61}" destId="{C4212550-BEB3-4D1B-89A9-0A0CFFA4A78A}" srcOrd="1" destOrd="0" presId="urn:microsoft.com/office/officeart/2005/8/layout/list1"/>
    <dgm:cxn modelId="{E25D51B8-CFAA-4DBB-BB8D-5FDBAB3F8576}" type="presParOf" srcId="{BF138766-00AF-4D85-9D94-8C6DD2D40E61}" destId="{292B4B4B-1760-4C52-B16F-5BD3154D26DE}" srcOrd="2" destOrd="0" presId="urn:microsoft.com/office/officeart/2005/8/layout/list1"/>
    <dgm:cxn modelId="{049460BC-A05C-4A68-B76B-AC8A9F1139CC}" type="presParOf" srcId="{BF138766-00AF-4D85-9D94-8C6DD2D40E61}" destId="{F9CD3F07-E6FD-4A60-9C10-E235CA7D1AC9}" srcOrd="3" destOrd="0" presId="urn:microsoft.com/office/officeart/2005/8/layout/list1"/>
    <dgm:cxn modelId="{F36C1CD1-87EB-4E34-B063-371CB2F4ABCF}" type="presParOf" srcId="{BF138766-00AF-4D85-9D94-8C6DD2D40E61}" destId="{93CFD529-3837-4D3C-88C7-E41A96FAE6AD}" srcOrd="4" destOrd="0" presId="urn:microsoft.com/office/officeart/2005/8/layout/list1"/>
    <dgm:cxn modelId="{95B8BFE5-824E-4C2C-8E63-842781D4315D}" type="presParOf" srcId="{93CFD529-3837-4D3C-88C7-E41A96FAE6AD}" destId="{46B12782-0635-433A-80C0-E99E7A75CB72}" srcOrd="0" destOrd="0" presId="urn:microsoft.com/office/officeart/2005/8/layout/list1"/>
    <dgm:cxn modelId="{15910817-B43A-4335-82F3-DED36FCF67B8}" type="presParOf" srcId="{93CFD529-3837-4D3C-88C7-E41A96FAE6AD}" destId="{4ADE1DF5-D3CC-4EFE-A287-AAAA81D04C98}" srcOrd="1" destOrd="0" presId="urn:microsoft.com/office/officeart/2005/8/layout/list1"/>
    <dgm:cxn modelId="{C1FF4914-61AF-4E40-8297-9570C06299E7}" type="presParOf" srcId="{BF138766-00AF-4D85-9D94-8C6DD2D40E61}" destId="{E0DAB3B9-3F11-4C2E-9439-91A05C6BC563}" srcOrd="5" destOrd="0" presId="urn:microsoft.com/office/officeart/2005/8/layout/list1"/>
    <dgm:cxn modelId="{0CF68B02-BD45-4475-A8B5-9058A2BAC3DA}" type="presParOf" srcId="{BF138766-00AF-4D85-9D94-8C6DD2D40E61}" destId="{30E46CDF-8AEE-4E02-BF84-7128631F4895}" srcOrd="6" destOrd="0" presId="urn:microsoft.com/office/officeart/2005/8/layout/list1"/>
    <dgm:cxn modelId="{25DA4E53-7749-4FE7-8E25-B9C557F4913B}" type="presParOf" srcId="{BF138766-00AF-4D85-9D94-8C6DD2D40E61}" destId="{8BA43999-566A-49A8-877E-511CCAC285D7}" srcOrd="7" destOrd="0" presId="urn:microsoft.com/office/officeart/2005/8/layout/list1"/>
    <dgm:cxn modelId="{6A752FB8-27DE-4B8F-8B89-6E287BDAB64D}" type="presParOf" srcId="{BF138766-00AF-4D85-9D94-8C6DD2D40E61}" destId="{67AD58E2-0C76-41AC-8D05-3DAD214ACF3B}" srcOrd="8" destOrd="0" presId="urn:microsoft.com/office/officeart/2005/8/layout/list1"/>
    <dgm:cxn modelId="{990C8AA4-E0D7-4BF8-BE91-37872179F721}" type="presParOf" srcId="{67AD58E2-0C76-41AC-8D05-3DAD214ACF3B}" destId="{DB0B2D0C-9F92-4E20-92DE-03932BCB2EB4}" srcOrd="0" destOrd="0" presId="urn:microsoft.com/office/officeart/2005/8/layout/list1"/>
    <dgm:cxn modelId="{C0C9BA2E-9E0F-49C2-883A-95373A375535}" type="presParOf" srcId="{67AD58E2-0C76-41AC-8D05-3DAD214ACF3B}" destId="{4B16E1C4-7745-4637-AA30-3FC720E744A6}" srcOrd="1" destOrd="0" presId="urn:microsoft.com/office/officeart/2005/8/layout/list1"/>
    <dgm:cxn modelId="{A06B8B76-5D4B-4623-BED4-1A6D5FC891B3}" type="presParOf" srcId="{BF138766-00AF-4D85-9D94-8C6DD2D40E61}" destId="{7513923D-CA7C-4C4F-A814-13E67FB52DD7}" srcOrd="9" destOrd="0" presId="urn:microsoft.com/office/officeart/2005/8/layout/list1"/>
    <dgm:cxn modelId="{6982BAEC-D28D-4D3A-8526-C7953568CDB7}" type="presParOf" srcId="{BF138766-00AF-4D85-9D94-8C6DD2D40E61}" destId="{CC0CC10D-C29E-4852-AA07-16558B4759E0}" srcOrd="10" destOrd="0" presId="urn:microsoft.com/office/officeart/2005/8/layout/list1"/>
    <dgm:cxn modelId="{65C5D50B-0B7E-460B-BB91-911BDD81EC45}" type="presParOf" srcId="{BF138766-00AF-4D85-9D94-8C6DD2D40E61}" destId="{A89BA075-3990-4F5A-B03A-DBB2C0B5B25E}" srcOrd="11" destOrd="0" presId="urn:microsoft.com/office/officeart/2005/8/layout/list1"/>
    <dgm:cxn modelId="{0B9C5839-0A38-462E-95E7-E4FEE7DEDD7A}" type="presParOf" srcId="{BF138766-00AF-4D85-9D94-8C6DD2D40E61}" destId="{CE3DD75A-A639-4721-AA0D-2D7D7B93D32A}" srcOrd="12" destOrd="0" presId="urn:microsoft.com/office/officeart/2005/8/layout/list1"/>
    <dgm:cxn modelId="{F97AFC97-EE88-4CB8-9766-19403D9D4E42}" type="presParOf" srcId="{CE3DD75A-A639-4721-AA0D-2D7D7B93D32A}" destId="{8F39D20A-F80D-4AAF-B78C-55246F6522F7}" srcOrd="0" destOrd="0" presId="urn:microsoft.com/office/officeart/2005/8/layout/list1"/>
    <dgm:cxn modelId="{6ADE3604-C003-4FE3-BAEF-62DE118FD87E}" type="presParOf" srcId="{CE3DD75A-A639-4721-AA0D-2D7D7B93D32A}" destId="{144254F4-AD64-4096-9924-9758E57D5448}" srcOrd="1" destOrd="0" presId="urn:microsoft.com/office/officeart/2005/8/layout/list1"/>
    <dgm:cxn modelId="{A9C18A81-DABB-475E-842B-0E58105C7541}" type="presParOf" srcId="{BF138766-00AF-4D85-9D94-8C6DD2D40E61}" destId="{94B2E5AC-89DA-4FDD-8364-FD7682CB297D}" srcOrd="13" destOrd="0" presId="urn:microsoft.com/office/officeart/2005/8/layout/list1"/>
    <dgm:cxn modelId="{6E82F5DC-9BE6-4A9F-94D3-D51D9BE3AD05}" type="presParOf" srcId="{BF138766-00AF-4D85-9D94-8C6DD2D40E61}" destId="{DD8FC5FD-B519-46DB-88AE-D0BA27BD303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FB162D-3489-4E25-B9A1-B9CEC320CC2F}" type="doc">
      <dgm:prSet loTypeId="urn:microsoft.com/office/officeart/2005/8/layout/pList2#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5D0E19-06AF-41B7-A8B8-965A6942BC59}">
      <dgm:prSet phldrT="[Текст]"/>
      <dgm:spPr/>
      <dgm:t>
        <a:bodyPr/>
        <a:lstStyle/>
        <a:p>
          <a:r>
            <a:rPr lang="ru-RU" dirty="0" smtClean="0"/>
            <a:t>словесный</a:t>
          </a:r>
          <a:endParaRPr lang="ru-RU" dirty="0"/>
        </a:p>
      </dgm:t>
    </dgm:pt>
    <dgm:pt modelId="{332B0EDF-66CC-4131-A447-E5C711629ECC}" type="parTrans" cxnId="{E91D216B-ACE0-4400-8C10-E60A78611BD3}">
      <dgm:prSet/>
      <dgm:spPr/>
      <dgm:t>
        <a:bodyPr/>
        <a:lstStyle/>
        <a:p>
          <a:endParaRPr lang="ru-RU"/>
        </a:p>
      </dgm:t>
    </dgm:pt>
    <dgm:pt modelId="{450AD2EB-E112-417B-B5B6-AD0A7EC21839}" type="sibTrans" cxnId="{E91D216B-ACE0-4400-8C10-E60A78611BD3}">
      <dgm:prSet/>
      <dgm:spPr/>
      <dgm:t>
        <a:bodyPr/>
        <a:lstStyle/>
        <a:p>
          <a:endParaRPr lang="ru-RU"/>
        </a:p>
      </dgm:t>
    </dgm:pt>
    <dgm:pt modelId="{EFF67970-8ECB-4921-8A49-1464AF26315E}">
      <dgm:prSet phldrT="[Текст]"/>
      <dgm:spPr/>
      <dgm:t>
        <a:bodyPr/>
        <a:lstStyle/>
        <a:p>
          <a:r>
            <a:rPr lang="ru-RU" dirty="0" smtClean="0"/>
            <a:t>изобразительный</a:t>
          </a:r>
          <a:endParaRPr lang="ru-RU" dirty="0"/>
        </a:p>
      </dgm:t>
    </dgm:pt>
    <dgm:pt modelId="{70D1527A-BA68-45A7-8866-B3E00FE4B3B3}" type="parTrans" cxnId="{EE40DDBA-D949-4C13-8FC0-89FE4510981D}">
      <dgm:prSet/>
      <dgm:spPr/>
      <dgm:t>
        <a:bodyPr/>
        <a:lstStyle/>
        <a:p>
          <a:endParaRPr lang="ru-RU"/>
        </a:p>
      </dgm:t>
    </dgm:pt>
    <dgm:pt modelId="{0B5E15C3-7650-4307-B086-1A1F4ADDDDA8}" type="sibTrans" cxnId="{EE40DDBA-D949-4C13-8FC0-89FE4510981D}">
      <dgm:prSet/>
      <dgm:spPr/>
      <dgm:t>
        <a:bodyPr/>
        <a:lstStyle/>
        <a:p>
          <a:endParaRPr lang="ru-RU"/>
        </a:p>
      </dgm:t>
    </dgm:pt>
    <dgm:pt modelId="{C1893A06-9642-4736-B9DD-E481E9A09101}">
      <dgm:prSet phldrT="[Текст]"/>
      <dgm:spPr/>
      <dgm:t>
        <a:bodyPr/>
        <a:lstStyle/>
        <a:p>
          <a:r>
            <a:rPr lang="ru-RU" dirty="0" smtClean="0"/>
            <a:t>комбинированный</a:t>
          </a:r>
          <a:endParaRPr lang="ru-RU" dirty="0"/>
        </a:p>
      </dgm:t>
    </dgm:pt>
    <dgm:pt modelId="{F60EC22A-2E32-4EA1-8F67-CE9BB950980E}" type="parTrans" cxnId="{11756377-D3E0-4D03-B797-8B898ECADE6E}">
      <dgm:prSet/>
      <dgm:spPr/>
      <dgm:t>
        <a:bodyPr/>
        <a:lstStyle/>
        <a:p>
          <a:endParaRPr lang="ru-RU"/>
        </a:p>
      </dgm:t>
    </dgm:pt>
    <dgm:pt modelId="{9BC87849-8CB9-4F01-9869-507D88E199C2}" type="sibTrans" cxnId="{11756377-D3E0-4D03-B797-8B898ECADE6E}">
      <dgm:prSet/>
      <dgm:spPr/>
      <dgm:t>
        <a:bodyPr/>
        <a:lstStyle/>
        <a:p>
          <a:endParaRPr lang="ru-RU"/>
        </a:p>
      </dgm:t>
    </dgm:pt>
    <dgm:pt modelId="{0AB71E28-E1B0-45F7-AE69-C0274234BCE1}" type="pres">
      <dgm:prSet presAssocID="{5FFB162D-3489-4E25-B9A1-B9CEC320CC2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EF70DA-0A5F-4321-8CAF-C20122E143D8}" type="pres">
      <dgm:prSet presAssocID="{5FFB162D-3489-4E25-B9A1-B9CEC320CC2F}" presName="bkgdShp" presStyleLbl="alignAccFollowNode1" presStyleIdx="0" presStyleCnt="1" custLinFactNeighborY="-868"/>
      <dgm:spPr/>
    </dgm:pt>
    <dgm:pt modelId="{D897404F-ED37-4DC0-A033-A37F600F30D3}" type="pres">
      <dgm:prSet presAssocID="{5FFB162D-3489-4E25-B9A1-B9CEC320CC2F}" presName="linComp" presStyleCnt="0"/>
      <dgm:spPr/>
    </dgm:pt>
    <dgm:pt modelId="{1FDB7442-99B6-4C97-93F0-D9939E154AC0}" type="pres">
      <dgm:prSet presAssocID="{235D0E19-06AF-41B7-A8B8-965A6942BC59}" presName="compNode" presStyleCnt="0"/>
      <dgm:spPr/>
    </dgm:pt>
    <dgm:pt modelId="{53744CA6-9871-4CE1-9C97-2399693AE2EE}" type="pres">
      <dgm:prSet presAssocID="{235D0E19-06AF-41B7-A8B8-965A6942BC59}" presName="node" presStyleLbl="node1" presStyleIdx="0" presStyleCnt="3" custScaleY="59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024BD7-FA4D-4069-A247-26D0782A94E4}" type="pres">
      <dgm:prSet presAssocID="{235D0E19-06AF-41B7-A8B8-965A6942BC59}" presName="invisiNode" presStyleLbl="node1" presStyleIdx="0" presStyleCnt="3"/>
      <dgm:spPr/>
    </dgm:pt>
    <dgm:pt modelId="{9FF6C070-B015-486F-AA75-F5B24ACDBE0D}" type="pres">
      <dgm:prSet presAssocID="{235D0E19-06AF-41B7-A8B8-965A6942BC59}" presName="imagNode" presStyleLbl="fgImgPlace1" presStyleIdx="0" presStyleCnt="3" custScaleY="17484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0CDCAF1-8542-4950-A011-3656879D4C3A}" type="pres">
      <dgm:prSet presAssocID="{450AD2EB-E112-417B-B5B6-AD0A7EC2183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23533BE-BE56-476F-84A7-E74C2D91CE5D}" type="pres">
      <dgm:prSet presAssocID="{EFF67970-8ECB-4921-8A49-1464AF26315E}" presName="compNode" presStyleCnt="0"/>
      <dgm:spPr/>
    </dgm:pt>
    <dgm:pt modelId="{C5487997-8B5D-40F9-971E-A17B6897EA6B}" type="pres">
      <dgm:prSet presAssocID="{EFF67970-8ECB-4921-8A49-1464AF26315E}" presName="node" presStyleLbl="node1" presStyleIdx="1" presStyleCnt="3" custScaleY="61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34040-076C-4348-8982-095EA4119D37}" type="pres">
      <dgm:prSet presAssocID="{EFF67970-8ECB-4921-8A49-1464AF26315E}" presName="invisiNode" presStyleLbl="node1" presStyleIdx="1" presStyleCnt="3"/>
      <dgm:spPr/>
    </dgm:pt>
    <dgm:pt modelId="{3BAD0B4E-C3B7-4BD9-9A19-7241BA4B1231}" type="pres">
      <dgm:prSet presAssocID="{EFF67970-8ECB-4921-8A49-1464AF26315E}" presName="imagNode" presStyleLbl="fgImgPlace1" presStyleIdx="1" presStyleCnt="3" custScaleX="91489" custScaleY="16148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9D61E458-39F8-414D-95C6-88E1CE77116F}" type="pres">
      <dgm:prSet presAssocID="{0B5E15C3-7650-4307-B086-1A1F4ADDDDA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5489F43-3E19-473C-82AB-6E5B67C5A6A0}" type="pres">
      <dgm:prSet presAssocID="{C1893A06-9642-4736-B9DD-E481E9A09101}" presName="compNode" presStyleCnt="0"/>
      <dgm:spPr/>
    </dgm:pt>
    <dgm:pt modelId="{F85431FF-C0C6-4599-BAB9-232F27385803}" type="pres">
      <dgm:prSet presAssocID="{C1893A06-9642-4736-B9DD-E481E9A09101}" presName="node" presStyleLbl="node1" presStyleIdx="2" presStyleCnt="3" custScaleY="56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9027AF-18BB-416F-9FC4-4E5921CF94BE}" type="pres">
      <dgm:prSet presAssocID="{C1893A06-9642-4736-B9DD-E481E9A09101}" presName="invisiNode" presStyleLbl="node1" presStyleIdx="2" presStyleCnt="3"/>
      <dgm:spPr/>
    </dgm:pt>
    <dgm:pt modelId="{15ECBE7B-4311-4682-BA7E-4790F768B0C7}" type="pres">
      <dgm:prSet presAssocID="{C1893A06-9642-4736-B9DD-E481E9A09101}" presName="imagNode" presStyleLbl="fgImgPlace1" presStyleIdx="2" presStyleCnt="3" custScaleX="77447" custScaleY="17246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7ABD3DB6-E983-4F58-BAA4-41F8BC7DB81D}" type="presOf" srcId="{450AD2EB-E112-417B-B5B6-AD0A7EC21839}" destId="{60CDCAF1-8542-4950-A011-3656879D4C3A}" srcOrd="0" destOrd="0" presId="urn:microsoft.com/office/officeart/2005/8/layout/pList2#1"/>
    <dgm:cxn modelId="{A529BB46-6466-40E5-A038-4F0D89CED329}" type="presOf" srcId="{0B5E15C3-7650-4307-B086-1A1F4ADDDDA8}" destId="{9D61E458-39F8-414D-95C6-88E1CE77116F}" srcOrd="0" destOrd="0" presId="urn:microsoft.com/office/officeart/2005/8/layout/pList2#1"/>
    <dgm:cxn modelId="{EA56D7CD-ECF7-4A57-8326-CD7011A989C1}" type="presOf" srcId="{C1893A06-9642-4736-B9DD-E481E9A09101}" destId="{F85431FF-C0C6-4599-BAB9-232F27385803}" srcOrd="0" destOrd="0" presId="urn:microsoft.com/office/officeart/2005/8/layout/pList2#1"/>
    <dgm:cxn modelId="{EE40DDBA-D949-4C13-8FC0-89FE4510981D}" srcId="{5FFB162D-3489-4E25-B9A1-B9CEC320CC2F}" destId="{EFF67970-8ECB-4921-8A49-1464AF26315E}" srcOrd="1" destOrd="0" parTransId="{70D1527A-BA68-45A7-8866-B3E00FE4B3B3}" sibTransId="{0B5E15C3-7650-4307-B086-1A1F4ADDDDA8}"/>
    <dgm:cxn modelId="{B83A6DAF-F0C0-45DF-B4EC-977F588A37AE}" type="presOf" srcId="{5FFB162D-3489-4E25-B9A1-B9CEC320CC2F}" destId="{0AB71E28-E1B0-45F7-AE69-C0274234BCE1}" srcOrd="0" destOrd="0" presId="urn:microsoft.com/office/officeart/2005/8/layout/pList2#1"/>
    <dgm:cxn modelId="{437B24D5-0E3E-47B8-8DE6-C65FB83560AE}" type="presOf" srcId="{EFF67970-8ECB-4921-8A49-1464AF26315E}" destId="{C5487997-8B5D-40F9-971E-A17B6897EA6B}" srcOrd="0" destOrd="0" presId="urn:microsoft.com/office/officeart/2005/8/layout/pList2#1"/>
    <dgm:cxn modelId="{E91D216B-ACE0-4400-8C10-E60A78611BD3}" srcId="{5FFB162D-3489-4E25-B9A1-B9CEC320CC2F}" destId="{235D0E19-06AF-41B7-A8B8-965A6942BC59}" srcOrd="0" destOrd="0" parTransId="{332B0EDF-66CC-4131-A447-E5C711629ECC}" sibTransId="{450AD2EB-E112-417B-B5B6-AD0A7EC21839}"/>
    <dgm:cxn modelId="{11756377-D3E0-4D03-B797-8B898ECADE6E}" srcId="{5FFB162D-3489-4E25-B9A1-B9CEC320CC2F}" destId="{C1893A06-9642-4736-B9DD-E481E9A09101}" srcOrd="2" destOrd="0" parTransId="{F60EC22A-2E32-4EA1-8F67-CE9BB950980E}" sibTransId="{9BC87849-8CB9-4F01-9869-507D88E199C2}"/>
    <dgm:cxn modelId="{D87FA1F4-8D76-4055-8CF9-CFEEF3D6CB4A}" type="presOf" srcId="{235D0E19-06AF-41B7-A8B8-965A6942BC59}" destId="{53744CA6-9871-4CE1-9C97-2399693AE2EE}" srcOrd="0" destOrd="0" presId="urn:microsoft.com/office/officeart/2005/8/layout/pList2#1"/>
    <dgm:cxn modelId="{F256724E-D7AF-40E1-A18D-3C265EA1333A}" type="presParOf" srcId="{0AB71E28-E1B0-45F7-AE69-C0274234BCE1}" destId="{8BEF70DA-0A5F-4321-8CAF-C20122E143D8}" srcOrd="0" destOrd="0" presId="urn:microsoft.com/office/officeart/2005/8/layout/pList2#1"/>
    <dgm:cxn modelId="{2AA6D351-3EBF-4316-A845-3F2CB33012FF}" type="presParOf" srcId="{0AB71E28-E1B0-45F7-AE69-C0274234BCE1}" destId="{D897404F-ED37-4DC0-A033-A37F600F30D3}" srcOrd="1" destOrd="0" presId="urn:microsoft.com/office/officeart/2005/8/layout/pList2#1"/>
    <dgm:cxn modelId="{0D7FEFDF-9828-4096-929C-91D5C20005B8}" type="presParOf" srcId="{D897404F-ED37-4DC0-A033-A37F600F30D3}" destId="{1FDB7442-99B6-4C97-93F0-D9939E154AC0}" srcOrd="0" destOrd="0" presId="urn:microsoft.com/office/officeart/2005/8/layout/pList2#1"/>
    <dgm:cxn modelId="{AC6683D7-3014-4C6F-80D2-D78E85D1C2F2}" type="presParOf" srcId="{1FDB7442-99B6-4C97-93F0-D9939E154AC0}" destId="{53744CA6-9871-4CE1-9C97-2399693AE2EE}" srcOrd="0" destOrd="0" presId="urn:microsoft.com/office/officeart/2005/8/layout/pList2#1"/>
    <dgm:cxn modelId="{53FDD31D-04F2-4583-A16E-EAA230A1628E}" type="presParOf" srcId="{1FDB7442-99B6-4C97-93F0-D9939E154AC0}" destId="{A2024BD7-FA4D-4069-A247-26D0782A94E4}" srcOrd="1" destOrd="0" presId="urn:microsoft.com/office/officeart/2005/8/layout/pList2#1"/>
    <dgm:cxn modelId="{049C89E2-CAC2-4E59-8114-B3152DBF36CA}" type="presParOf" srcId="{1FDB7442-99B6-4C97-93F0-D9939E154AC0}" destId="{9FF6C070-B015-486F-AA75-F5B24ACDBE0D}" srcOrd="2" destOrd="0" presId="urn:microsoft.com/office/officeart/2005/8/layout/pList2#1"/>
    <dgm:cxn modelId="{98545201-D008-436F-8D57-2D419960171E}" type="presParOf" srcId="{D897404F-ED37-4DC0-A033-A37F600F30D3}" destId="{60CDCAF1-8542-4950-A011-3656879D4C3A}" srcOrd="1" destOrd="0" presId="urn:microsoft.com/office/officeart/2005/8/layout/pList2#1"/>
    <dgm:cxn modelId="{2E73A9B4-79D1-4CA8-A0F1-64545555979D}" type="presParOf" srcId="{D897404F-ED37-4DC0-A033-A37F600F30D3}" destId="{723533BE-BE56-476F-84A7-E74C2D91CE5D}" srcOrd="2" destOrd="0" presId="urn:microsoft.com/office/officeart/2005/8/layout/pList2#1"/>
    <dgm:cxn modelId="{8BD2B8F4-C8EA-47E1-90E9-413F056BA619}" type="presParOf" srcId="{723533BE-BE56-476F-84A7-E74C2D91CE5D}" destId="{C5487997-8B5D-40F9-971E-A17B6897EA6B}" srcOrd="0" destOrd="0" presId="urn:microsoft.com/office/officeart/2005/8/layout/pList2#1"/>
    <dgm:cxn modelId="{279EFD9F-30CC-4AB2-9838-AB99511DF633}" type="presParOf" srcId="{723533BE-BE56-476F-84A7-E74C2D91CE5D}" destId="{52934040-076C-4348-8982-095EA4119D37}" srcOrd="1" destOrd="0" presId="urn:microsoft.com/office/officeart/2005/8/layout/pList2#1"/>
    <dgm:cxn modelId="{A2138686-1419-45F2-BFF0-082E5FD08181}" type="presParOf" srcId="{723533BE-BE56-476F-84A7-E74C2D91CE5D}" destId="{3BAD0B4E-C3B7-4BD9-9A19-7241BA4B1231}" srcOrd="2" destOrd="0" presId="urn:microsoft.com/office/officeart/2005/8/layout/pList2#1"/>
    <dgm:cxn modelId="{CFBBAC5D-AE8B-48DF-9F5B-1EB70CE50487}" type="presParOf" srcId="{D897404F-ED37-4DC0-A033-A37F600F30D3}" destId="{9D61E458-39F8-414D-95C6-88E1CE77116F}" srcOrd="3" destOrd="0" presId="urn:microsoft.com/office/officeart/2005/8/layout/pList2#1"/>
    <dgm:cxn modelId="{80B9ED40-1386-40CF-9D8C-4394B2781C71}" type="presParOf" srcId="{D897404F-ED37-4DC0-A033-A37F600F30D3}" destId="{E5489F43-3E19-473C-82AB-6E5B67C5A6A0}" srcOrd="4" destOrd="0" presId="urn:microsoft.com/office/officeart/2005/8/layout/pList2#1"/>
    <dgm:cxn modelId="{BE48317B-DDCC-413F-95FF-E3B8899A5C9D}" type="presParOf" srcId="{E5489F43-3E19-473C-82AB-6E5B67C5A6A0}" destId="{F85431FF-C0C6-4599-BAB9-232F27385803}" srcOrd="0" destOrd="0" presId="urn:microsoft.com/office/officeart/2005/8/layout/pList2#1"/>
    <dgm:cxn modelId="{31EBCA27-21B4-4FA2-838C-C3570410409B}" type="presParOf" srcId="{E5489F43-3E19-473C-82AB-6E5B67C5A6A0}" destId="{3D9027AF-18BB-416F-9FC4-4E5921CF94BE}" srcOrd="1" destOrd="0" presId="urn:microsoft.com/office/officeart/2005/8/layout/pList2#1"/>
    <dgm:cxn modelId="{3053BF8E-BB01-4D23-A482-325D71413609}" type="presParOf" srcId="{E5489F43-3E19-473C-82AB-6E5B67C5A6A0}" destId="{15ECBE7B-4311-4682-BA7E-4790F768B0C7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2D63A5-73F6-44D1-A5C0-9146874DB987}" type="doc">
      <dgm:prSet loTypeId="urn:microsoft.com/office/officeart/2005/8/layout/orgChart1" loCatId="hierarchy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92B2B79-17DB-45CF-8404-156196E41E3A}">
      <dgm:prSet phldrT="[Текст]"/>
      <dgm:spPr/>
      <dgm:t>
        <a:bodyPr/>
        <a:lstStyle/>
        <a:p>
          <a:r>
            <a:rPr lang="ru-RU" dirty="0" smtClean="0"/>
            <a:t>Патент</a:t>
          </a:r>
          <a:endParaRPr lang="ru-RU" dirty="0"/>
        </a:p>
      </dgm:t>
    </dgm:pt>
    <dgm:pt modelId="{90CF4420-5CDB-4CB0-91B3-1D610252F579}" type="parTrans" cxnId="{61A3E308-B47D-4038-98B4-EFD6A0113404}">
      <dgm:prSet/>
      <dgm:spPr/>
      <dgm:t>
        <a:bodyPr/>
        <a:lstStyle/>
        <a:p>
          <a:endParaRPr lang="ru-RU"/>
        </a:p>
      </dgm:t>
    </dgm:pt>
    <dgm:pt modelId="{340240E7-D6E4-47F9-92BC-438A517FEF4B}" type="sibTrans" cxnId="{61A3E308-B47D-4038-98B4-EFD6A0113404}">
      <dgm:prSet/>
      <dgm:spPr/>
      <dgm:t>
        <a:bodyPr/>
        <a:lstStyle/>
        <a:p>
          <a:endParaRPr lang="ru-RU"/>
        </a:p>
      </dgm:t>
    </dgm:pt>
    <dgm:pt modelId="{403140AC-82E0-48C7-AF3A-0C44024A74A0}">
      <dgm:prSet phldrT="[Текст]"/>
      <dgm:spPr/>
      <dgm:t>
        <a:bodyPr/>
        <a:lstStyle/>
        <a:p>
          <a:r>
            <a:rPr lang="ru-RU" dirty="0" smtClean="0"/>
            <a:t>на изобретение</a:t>
          </a:r>
          <a:endParaRPr lang="ru-RU" dirty="0"/>
        </a:p>
      </dgm:t>
    </dgm:pt>
    <dgm:pt modelId="{8DC664BB-C26F-4636-93BE-205DF939351B}" type="parTrans" cxnId="{F0AC263C-E43E-4093-8071-B7E1C9024D77}">
      <dgm:prSet/>
      <dgm:spPr/>
      <dgm:t>
        <a:bodyPr/>
        <a:lstStyle/>
        <a:p>
          <a:endParaRPr lang="ru-RU"/>
        </a:p>
      </dgm:t>
    </dgm:pt>
    <dgm:pt modelId="{772FB489-4E0D-4647-9587-15D9013BEC65}" type="sibTrans" cxnId="{F0AC263C-E43E-4093-8071-B7E1C9024D77}">
      <dgm:prSet/>
      <dgm:spPr/>
      <dgm:t>
        <a:bodyPr/>
        <a:lstStyle/>
        <a:p>
          <a:endParaRPr lang="ru-RU"/>
        </a:p>
      </dgm:t>
    </dgm:pt>
    <dgm:pt modelId="{CE13FF1E-A651-469D-A2BC-9FD7A3E86760}">
      <dgm:prSet phldrT="[Текст]"/>
      <dgm:spPr/>
      <dgm:t>
        <a:bodyPr/>
        <a:lstStyle/>
        <a:p>
          <a:r>
            <a:rPr lang="ru-RU" dirty="0" smtClean="0"/>
            <a:t>на полезную модель</a:t>
          </a:r>
          <a:endParaRPr lang="ru-RU" dirty="0"/>
        </a:p>
      </dgm:t>
    </dgm:pt>
    <dgm:pt modelId="{3F37D2A6-B973-4C16-A16B-0B85F8D34F33}" type="parTrans" cxnId="{EE503D63-3090-4417-8EC9-9ED37846C0A0}">
      <dgm:prSet/>
      <dgm:spPr/>
      <dgm:t>
        <a:bodyPr/>
        <a:lstStyle/>
        <a:p>
          <a:endParaRPr lang="ru-RU"/>
        </a:p>
      </dgm:t>
    </dgm:pt>
    <dgm:pt modelId="{9A845317-C9BF-4B45-9816-6DADE58E4650}" type="sibTrans" cxnId="{EE503D63-3090-4417-8EC9-9ED37846C0A0}">
      <dgm:prSet/>
      <dgm:spPr/>
      <dgm:t>
        <a:bodyPr/>
        <a:lstStyle/>
        <a:p>
          <a:endParaRPr lang="ru-RU"/>
        </a:p>
      </dgm:t>
    </dgm:pt>
    <dgm:pt modelId="{A22DBABC-1491-472D-9139-B7BA2EC5D67A}">
      <dgm:prSet phldrT="[Текст]"/>
      <dgm:spPr/>
      <dgm:t>
        <a:bodyPr/>
        <a:lstStyle/>
        <a:p>
          <a:r>
            <a:rPr lang="ru-RU" dirty="0" smtClean="0"/>
            <a:t>на промышленный образец</a:t>
          </a:r>
          <a:endParaRPr lang="ru-RU" dirty="0"/>
        </a:p>
      </dgm:t>
    </dgm:pt>
    <dgm:pt modelId="{8041652B-12E0-4346-8E55-F22DDEEBE9B7}" type="parTrans" cxnId="{BFD7003C-3253-4792-A6E9-D1EAD4FCC6C0}">
      <dgm:prSet/>
      <dgm:spPr/>
      <dgm:t>
        <a:bodyPr/>
        <a:lstStyle/>
        <a:p>
          <a:endParaRPr lang="ru-RU"/>
        </a:p>
      </dgm:t>
    </dgm:pt>
    <dgm:pt modelId="{812AF075-E0AC-4C41-A74A-A9E0D324D42F}" type="sibTrans" cxnId="{BFD7003C-3253-4792-A6E9-D1EAD4FCC6C0}">
      <dgm:prSet/>
      <dgm:spPr/>
      <dgm:t>
        <a:bodyPr/>
        <a:lstStyle/>
        <a:p>
          <a:endParaRPr lang="ru-RU"/>
        </a:p>
      </dgm:t>
    </dgm:pt>
    <dgm:pt modelId="{C976E066-352E-45B8-9587-6D70E5346217}">
      <dgm:prSet/>
      <dgm:spPr/>
      <dgm:t>
        <a:bodyPr/>
        <a:lstStyle/>
        <a:p>
          <a:r>
            <a:rPr lang="ru-RU" dirty="0" smtClean="0"/>
            <a:t>действует 20 лет</a:t>
          </a:r>
          <a:endParaRPr lang="ru-RU" dirty="0"/>
        </a:p>
      </dgm:t>
    </dgm:pt>
    <dgm:pt modelId="{52244BAF-8373-4A2F-BA29-1498C9F69D5B}" type="parTrans" cxnId="{9732FDFE-967D-4E54-9337-07F195059C52}">
      <dgm:prSet/>
      <dgm:spPr/>
      <dgm:t>
        <a:bodyPr/>
        <a:lstStyle/>
        <a:p>
          <a:endParaRPr lang="ru-RU"/>
        </a:p>
      </dgm:t>
    </dgm:pt>
    <dgm:pt modelId="{35E8C189-99B8-4D2A-9515-D47FE33E9989}" type="sibTrans" cxnId="{9732FDFE-967D-4E54-9337-07F195059C52}">
      <dgm:prSet/>
      <dgm:spPr/>
      <dgm:t>
        <a:bodyPr/>
        <a:lstStyle/>
        <a:p>
          <a:endParaRPr lang="ru-RU"/>
        </a:p>
      </dgm:t>
    </dgm:pt>
    <dgm:pt modelId="{2468E92D-3545-4007-B62E-9B10640AEB55}">
      <dgm:prSet/>
      <dgm:spPr/>
      <dgm:t>
        <a:bodyPr/>
        <a:lstStyle/>
        <a:p>
          <a:r>
            <a:rPr lang="ru-RU" dirty="0" smtClean="0"/>
            <a:t>действует 10 лет</a:t>
          </a:r>
          <a:endParaRPr lang="ru-RU" dirty="0"/>
        </a:p>
      </dgm:t>
    </dgm:pt>
    <dgm:pt modelId="{AD0B947C-9020-40DA-B558-988A23A3CFFA}" type="parTrans" cxnId="{A8E5E156-229B-4588-AED4-06D4C8854C10}">
      <dgm:prSet/>
      <dgm:spPr/>
      <dgm:t>
        <a:bodyPr/>
        <a:lstStyle/>
        <a:p>
          <a:endParaRPr lang="ru-RU"/>
        </a:p>
      </dgm:t>
    </dgm:pt>
    <dgm:pt modelId="{F841B403-C847-4CB4-9731-ECB93EBAC9FD}" type="sibTrans" cxnId="{A8E5E156-229B-4588-AED4-06D4C8854C10}">
      <dgm:prSet/>
      <dgm:spPr/>
      <dgm:t>
        <a:bodyPr/>
        <a:lstStyle/>
        <a:p>
          <a:endParaRPr lang="ru-RU"/>
        </a:p>
      </dgm:t>
    </dgm:pt>
    <dgm:pt modelId="{7AB71BBF-AEA0-42D1-809B-06365B3BA965}">
      <dgm:prSet/>
      <dgm:spPr/>
      <dgm:t>
        <a:bodyPr/>
        <a:lstStyle/>
        <a:p>
          <a:r>
            <a:rPr lang="ru-RU" dirty="0" smtClean="0"/>
            <a:t>действует 5 лет (можно продлить до 25 лет)</a:t>
          </a:r>
          <a:endParaRPr lang="ru-RU" dirty="0"/>
        </a:p>
      </dgm:t>
    </dgm:pt>
    <dgm:pt modelId="{767D2722-629B-4771-9012-1C19941C3E82}" type="parTrans" cxnId="{8E1EFA03-59AD-44F6-AFC8-7ACB9AC9877F}">
      <dgm:prSet/>
      <dgm:spPr/>
      <dgm:t>
        <a:bodyPr/>
        <a:lstStyle/>
        <a:p>
          <a:endParaRPr lang="ru-RU"/>
        </a:p>
      </dgm:t>
    </dgm:pt>
    <dgm:pt modelId="{4BF6AA3D-C4B8-4114-9754-BB7D866FBF90}" type="sibTrans" cxnId="{8E1EFA03-59AD-44F6-AFC8-7ACB9AC9877F}">
      <dgm:prSet/>
      <dgm:spPr/>
      <dgm:t>
        <a:bodyPr/>
        <a:lstStyle/>
        <a:p>
          <a:endParaRPr lang="ru-RU"/>
        </a:p>
      </dgm:t>
    </dgm:pt>
    <dgm:pt modelId="{67D155DC-6F62-4B94-B194-8863013D85EC}" type="pres">
      <dgm:prSet presAssocID="{232D63A5-73F6-44D1-A5C0-9146874DB98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CF9AC5F-F691-42BC-BFFE-A06CF047246F}" type="pres">
      <dgm:prSet presAssocID="{B92B2B79-17DB-45CF-8404-156196E41E3A}" presName="hierRoot1" presStyleCnt="0">
        <dgm:presLayoutVars>
          <dgm:hierBranch val="init"/>
        </dgm:presLayoutVars>
      </dgm:prSet>
      <dgm:spPr/>
    </dgm:pt>
    <dgm:pt modelId="{0418FAB4-1509-43DA-B946-C7B5195A84A3}" type="pres">
      <dgm:prSet presAssocID="{B92B2B79-17DB-45CF-8404-156196E41E3A}" presName="rootComposite1" presStyleCnt="0"/>
      <dgm:spPr/>
    </dgm:pt>
    <dgm:pt modelId="{363C1A47-C1B8-4A69-B5D4-295A600D2B5E}" type="pres">
      <dgm:prSet presAssocID="{B92B2B79-17DB-45CF-8404-156196E41E3A}" presName="rootText1" presStyleLbl="node0" presStyleIdx="0" presStyleCnt="1" custLinFactNeighborY="-21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BBFBD0-9B33-48CF-8A86-2F5691D2E650}" type="pres">
      <dgm:prSet presAssocID="{B92B2B79-17DB-45CF-8404-156196E41E3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F615EB6-4EE0-40D8-8AE5-E5CA74D259B2}" type="pres">
      <dgm:prSet presAssocID="{B92B2B79-17DB-45CF-8404-156196E41E3A}" presName="hierChild2" presStyleCnt="0"/>
      <dgm:spPr/>
    </dgm:pt>
    <dgm:pt modelId="{A4E30BA8-053A-4C89-8FCF-491F8CDEFDF6}" type="pres">
      <dgm:prSet presAssocID="{8DC664BB-C26F-4636-93BE-205DF939351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525B17F-240B-49AC-8C53-DBB4D6A0A74E}" type="pres">
      <dgm:prSet presAssocID="{403140AC-82E0-48C7-AF3A-0C44024A74A0}" presName="hierRoot2" presStyleCnt="0">
        <dgm:presLayoutVars>
          <dgm:hierBranch val="init"/>
        </dgm:presLayoutVars>
      </dgm:prSet>
      <dgm:spPr/>
    </dgm:pt>
    <dgm:pt modelId="{A92454DF-8845-4F9D-A593-24471B473CE2}" type="pres">
      <dgm:prSet presAssocID="{403140AC-82E0-48C7-AF3A-0C44024A74A0}" presName="rootComposite" presStyleCnt="0"/>
      <dgm:spPr/>
    </dgm:pt>
    <dgm:pt modelId="{3E9BF4D0-59CD-414B-8707-62DB3D8B7FC8}" type="pres">
      <dgm:prSet presAssocID="{403140AC-82E0-48C7-AF3A-0C44024A74A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B87231-374F-4B62-9116-5531D521A04E}" type="pres">
      <dgm:prSet presAssocID="{403140AC-82E0-48C7-AF3A-0C44024A74A0}" presName="rootConnector" presStyleLbl="node2" presStyleIdx="0" presStyleCnt="3"/>
      <dgm:spPr/>
      <dgm:t>
        <a:bodyPr/>
        <a:lstStyle/>
        <a:p>
          <a:endParaRPr lang="ru-RU"/>
        </a:p>
      </dgm:t>
    </dgm:pt>
    <dgm:pt modelId="{7B3CF50E-9CEA-44BE-AB11-2C78C24A154A}" type="pres">
      <dgm:prSet presAssocID="{403140AC-82E0-48C7-AF3A-0C44024A74A0}" presName="hierChild4" presStyleCnt="0"/>
      <dgm:spPr/>
    </dgm:pt>
    <dgm:pt modelId="{213E062A-22A7-459F-91E8-9CB34BF10E82}" type="pres">
      <dgm:prSet presAssocID="{52244BAF-8373-4A2F-BA29-1498C9F69D5B}" presName="Name37" presStyleLbl="parChTrans1D3" presStyleIdx="0" presStyleCnt="3"/>
      <dgm:spPr/>
      <dgm:t>
        <a:bodyPr/>
        <a:lstStyle/>
        <a:p>
          <a:endParaRPr lang="ru-RU"/>
        </a:p>
      </dgm:t>
    </dgm:pt>
    <dgm:pt modelId="{820FE35E-8DF8-4AE0-A3B1-753DA4526F9C}" type="pres">
      <dgm:prSet presAssocID="{C976E066-352E-45B8-9587-6D70E5346217}" presName="hierRoot2" presStyleCnt="0">
        <dgm:presLayoutVars>
          <dgm:hierBranch val="init"/>
        </dgm:presLayoutVars>
      </dgm:prSet>
      <dgm:spPr/>
    </dgm:pt>
    <dgm:pt modelId="{D459DF09-66CC-4214-B256-E84A4DB1CA55}" type="pres">
      <dgm:prSet presAssocID="{C976E066-352E-45B8-9587-6D70E5346217}" presName="rootComposite" presStyleCnt="0"/>
      <dgm:spPr/>
    </dgm:pt>
    <dgm:pt modelId="{DA51AB5B-D537-4187-AA2D-DE8A29A1E410}" type="pres">
      <dgm:prSet presAssocID="{C976E066-352E-45B8-9587-6D70E5346217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F7858C-E63F-4E60-809E-11B93E259AA8}" type="pres">
      <dgm:prSet presAssocID="{C976E066-352E-45B8-9587-6D70E5346217}" presName="rootConnector" presStyleLbl="node3" presStyleIdx="0" presStyleCnt="3"/>
      <dgm:spPr/>
      <dgm:t>
        <a:bodyPr/>
        <a:lstStyle/>
        <a:p>
          <a:endParaRPr lang="ru-RU"/>
        </a:p>
      </dgm:t>
    </dgm:pt>
    <dgm:pt modelId="{50C10125-96F6-4CC6-9C17-C8F9A689F1D7}" type="pres">
      <dgm:prSet presAssocID="{C976E066-352E-45B8-9587-6D70E5346217}" presName="hierChild4" presStyleCnt="0"/>
      <dgm:spPr/>
    </dgm:pt>
    <dgm:pt modelId="{9E517ACA-3FB1-4AAF-995E-8B1DFA1FD388}" type="pres">
      <dgm:prSet presAssocID="{C976E066-352E-45B8-9587-6D70E5346217}" presName="hierChild5" presStyleCnt="0"/>
      <dgm:spPr/>
    </dgm:pt>
    <dgm:pt modelId="{FD499D96-CFF8-425D-AAB2-3DB8ED36354B}" type="pres">
      <dgm:prSet presAssocID="{403140AC-82E0-48C7-AF3A-0C44024A74A0}" presName="hierChild5" presStyleCnt="0"/>
      <dgm:spPr/>
    </dgm:pt>
    <dgm:pt modelId="{65008831-3394-4C1A-B34C-187AA9217F39}" type="pres">
      <dgm:prSet presAssocID="{3F37D2A6-B973-4C16-A16B-0B85F8D34F3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4A5AAB7-2129-4E3C-B104-56A45B451F76}" type="pres">
      <dgm:prSet presAssocID="{CE13FF1E-A651-469D-A2BC-9FD7A3E86760}" presName="hierRoot2" presStyleCnt="0">
        <dgm:presLayoutVars>
          <dgm:hierBranch val="init"/>
        </dgm:presLayoutVars>
      </dgm:prSet>
      <dgm:spPr/>
    </dgm:pt>
    <dgm:pt modelId="{6CD5B903-A0CD-4229-B376-B410B40F7E4D}" type="pres">
      <dgm:prSet presAssocID="{CE13FF1E-A651-469D-A2BC-9FD7A3E86760}" presName="rootComposite" presStyleCnt="0"/>
      <dgm:spPr/>
    </dgm:pt>
    <dgm:pt modelId="{27E200CB-E9DF-44BC-8B8D-106D7AC5974B}" type="pres">
      <dgm:prSet presAssocID="{CE13FF1E-A651-469D-A2BC-9FD7A3E8676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867BA5-20DC-41DB-AD0E-8E4700F78DB4}" type="pres">
      <dgm:prSet presAssocID="{CE13FF1E-A651-469D-A2BC-9FD7A3E86760}" presName="rootConnector" presStyleLbl="node2" presStyleIdx="1" presStyleCnt="3"/>
      <dgm:spPr/>
      <dgm:t>
        <a:bodyPr/>
        <a:lstStyle/>
        <a:p>
          <a:endParaRPr lang="ru-RU"/>
        </a:p>
      </dgm:t>
    </dgm:pt>
    <dgm:pt modelId="{351E376D-A6E2-48F8-A767-4AE51E648214}" type="pres">
      <dgm:prSet presAssocID="{CE13FF1E-A651-469D-A2BC-9FD7A3E86760}" presName="hierChild4" presStyleCnt="0"/>
      <dgm:spPr/>
    </dgm:pt>
    <dgm:pt modelId="{905D9C3E-B049-4852-8534-E2D1655E3148}" type="pres">
      <dgm:prSet presAssocID="{AD0B947C-9020-40DA-B558-988A23A3CFFA}" presName="Name37" presStyleLbl="parChTrans1D3" presStyleIdx="1" presStyleCnt="3"/>
      <dgm:spPr/>
      <dgm:t>
        <a:bodyPr/>
        <a:lstStyle/>
        <a:p>
          <a:endParaRPr lang="ru-RU"/>
        </a:p>
      </dgm:t>
    </dgm:pt>
    <dgm:pt modelId="{C0429535-C8E3-4F5B-AA98-624C5495CD16}" type="pres">
      <dgm:prSet presAssocID="{2468E92D-3545-4007-B62E-9B10640AEB55}" presName="hierRoot2" presStyleCnt="0">
        <dgm:presLayoutVars>
          <dgm:hierBranch val="init"/>
        </dgm:presLayoutVars>
      </dgm:prSet>
      <dgm:spPr/>
    </dgm:pt>
    <dgm:pt modelId="{F6EEB8F3-D8D0-45AE-B8AF-C99B10E31D03}" type="pres">
      <dgm:prSet presAssocID="{2468E92D-3545-4007-B62E-9B10640AEB55}" presName="rootComposite" presStyleCnt="0"/>
      <dgm:spPr/>
    </dgm:pt>
    <dgm:pt modelId="{702E1FC1-8FD9-472F-A4C7-4724D1B6A889}" type="pres">
      <dgm:prSet presAssocID="{2468E92D-3545-4007-B62E-9B10640AEB55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2B251-8AE1-422E-9888-2ED6FDE832AC}" type="pres">
      <dgm:prSet presAssocID="{2468E92D-3545-4007-B62E-9B10640AEB55}" presName="rootConnector" presStyleLbl="node3" presStyleIdx="1" presStyleCnt="3"/>
      <dgm:spPr/>
      <dgm:t>
        <a:bodyPr/>
        <a:lstStyle/>
        <a:p>
          <a:endParaRPr lang="ru-RU"/>
        </a:p>
      </dgm:t>
    </dgm:pt>
    <dgm:pt modelId="{477EDA7B-FE36-488E-A32A-FE54D8EB4ABA}" type="pres">
      <dgm:prSet presAssocID="{2468E92D-3545-4007-B62E-9B10640AEB55}" presName="hierChild4" presStyleCnt="0"/>
      <dgm:spPr/>
    </dgm:pt>
    <dgm:pt modelId="{B3A1ECE6-22A1-4F78-BAFA-210EFC5A3191}" type="pres">
      <dgm:prSet presAssocID="{2468E92D-3545-4007-B62E-9B10640AEB55}" presName="hierChild5" presStyleCnt="0"/>
      <dgm:spPr/>
    </dgm:pt>
    <dgm:pt modelId="{B9436322-D3BC-4808-B8F4-DD43AC4A0AE1}" type="pres">
      <dgm:prSet presAssocID="{CE13FF1E-A651-469D-A2BC-9FD7A3E86760}" presName="hierChild5" presStyleCnt="0"/>
      <dgm:spPr/>
    </dgm:pt>
    <dgm:pt modelId="{CBE271A4-E0C1-4007-A468-A84209F373EA}" type="pres">
      <dgm:prSet presAssocID="{8041652B-12E0-4346-8E55-F22DDEEBE9B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F8A38708-9F7D-4F39-A77D-F54F7D0B9B62}" type="pres">
      <dgm:prSet presAssocID="{A22DBABC-1491-472D-9139-B7BA2EC5D67A}" presName="hierRoot2" presStyleCnt="0">
        <dgm:presLayoutVars>
          <dgm:hierBranch val="init"/>
        </dgm:presLayoutVars>
      </dgm:prSet>
      <dgm:spPr/>
    </dgm:pt>
    <dgm:pt modelId="{DD13B019-179D-4A69-AB38-CB58CB8ACF98}" type="pres">
      <dgm:prSet presAssocID="{A22DBABC-1491-472D-9139-B7BA2EC5D67A}" presName="rootComposite" presStyleCnt="0"/>
      <dgm:spPr/>
    </dgm:pt>
    <dgm:pt modelId="{6F9F968C-A167-4FE3-B6A7-CA00B73F7A63}" type="pres">
      <dgm:prSet presAssocID="{A22DBABC-1491-472D-9139-B7BA2EC5D67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988AF2-ED0B-4055-B4B4-5790274A3331}" type="pres">
      <dgm:prSet presAssocID="{A22DBABC-1491-472D-9139-B7BA2EC5D67A}" presName="rootConnector" presStyleLbl="node2" presStyleIdx="2" presStyleCnt="3"/>
      <dgm:spPr/>
      <dgm:t>
        <a:bodyPr/>
        <a:lstStyle/>
        <a:p>
          <a:endParaRPr lang="ru-RU"/>
        </a:p>
      </dgm:t>
    </dgm:pt>
    <dgm:pt modelId="{EC245994-FE58-4B3B-9B96-A2963C244C3B}" type="pres">
      <dgm:prSet presAssocID="{A22DBABC-1491-472D-9139-B7BA2EC5D67A}" presName="hierChild4" presStyleCnt="0"/>
      <dgm:spPr/>
    </dgm:pt>
    <dgm:pt modelId="{F8F6A0C1-8DD1-4470-AC33-8F6E090E1CAD}" type="pres">
      <dgm:prSet presAssocID="{767D2722-629B-4771-9012-1C19941C3E82}" presName="Name37" presStyleLbl="parChTrans1D3" presStyleIdx="2" presStyleCnt="3"/>
      <dgm:spPr/>
      <dgm:t>
        <a:bodyPr/>
        <a:lstStyle/>
        <a:p>
          <a:endParaRPr lang="ru-RU"/>
        </a:p>
      </dgm:t>
    </dgm:pt>
    <dgm:pt modelId="{7F481E39-E367-477C-8590-634B0234CB1C}" type="pres">
      <dgm:prSet presAssocID="{7AB71BBF-AEA0-42D1-809B-06365B3BA965}" presName="hierRoot2" presStyleCnt="0">
        <dgm:presLayoutVars>
          <dgm:hierBranch val="init"/>
        </dgm:presLayoutVars>
      </dgm:prSet>
      <dgm:spPr/>
    </dgm:pt>
    <dgm:pt modelId="{0B5756B7-BB1C-4BB9-8A63-B41AD6905603}" type="pres">
      <dgm:prSet presAssocID="{7AB71BBF-AEA0-42D1-809B-06365B3BA965}" presName="rootComposite" presStyleCnt="0"/>
      <dgm:spPr/>
    </dgm:pt>
    <dgm:pt modelId="{66D010F8-2043-4CDC-A46A-9B6212A4CA24}" type="pres">
      <dgm:prSet presAssocID="{7AB71BBF-AEA0-42D1-809B-06365B3BA965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56C25A-DF25-497D-BDC0-16A2F11459B5}" type="pres">
      <dgm:prSet presAssocID="{7AB71BBF-AEA0-42D1-809B-06365B3BA965}" presName="rootConnector" presStyleLbl="node3" presStyleIdx="2" presStyleCnt="3"/>
      <dgm:spPr/>
      <dgm:t>
        <a:bodyPr/>
        <a:lstStyle/>
        <a:p>
          <a:endParaRPr lang="ru-RU"/>
        </a:p>
      </dgm:t>
    </dgm:pt>
    <dgm:pt modelId="{0C015CC1-5732-4822-BF26-9A955FB023EB}" type="pres">
      <dgm:prSet presAssocID="{7AB71BBF-AEA0-42D1-809B-06365B3BA965}" presName="hierChild4" presStyleCnt="0"/>
      <dgm:spPr/>
    </dgm:pt>
    <dgm:pt modelId="{89926FA3-FEA1-48CD-8E65-5E0FC0D0CA91}" type="pres">
      <dgm:prSet presAssocID="{7AB71BBF-AEA0-42D1-809B-06365B3BA965}" presName="hierChild5" presStyleCnt="0"/>
      <dgm:spPr/>
    </dgm:pt>
    <dgm:pt modelId="{FA520B9B-7550-422A-9521-6DC798D4018E}" type="pres">
      <dgm:prSet presAssocID="{A22DBABC-1491-472D-9139-B7BA2EC5D67A}" presName="hierChild5" presStyleCnt="0"/>
      <dgm:spPr/>
    </dgm:pt>
    <dgm:pt modelId="{B54EE2FE-0181-47E3-970C-FAAFF78404C0}" type="pres">
      <dgm:prSet presAssocID="{B92B2B79-17DB-45CF-8404-156196E41E3A}" presName="hierChild3" presStyleCnt="0"/>
      <dgm:spPr/>
    </dgm:pt>
  </dgm:ptLst>
  <dgm:cxnLst>
    <dgm:cxn modelId="{76537C46-80AA-47B6-99F6-766D044A3A82}" type="presOf" srcId="{C976E066-352E-45B8-9587-6D70E5346217}" destId="{21F7858C-E63F-4E60-809E-11B93E259AA8}" srcOrd="1" destOrd="0" presId="urn:microsoft.com/office/officeart/2005/8/layout/orgChart1"/>
    <dgm:cxn modelId="{8E1EFA03-59AD-44F6-AFC8-7ACB9AC9877F}" srcId="{A22DBABC-1491-472D-9139-B7BA2EC5D67A}" destId="{7AB71BBF-AEA0-42D1-809B-06365B3BA965}" srcOrd="0" destOrd="0" parTransId="{767D2722-629B-4771-9012-1C19941C3E82}" sibTransId="{4BF6AA3D-C4B8-4114-9754-BB7D866FBF90}"/>
    <dgm:cxn modelId="{2F097383-18DA-4E0C-A125-7DA845169E43}" type="presOf" srcId="{8041652B-12E0-4346-8E55-F22DDEEBE9B7}" destId="{CBE271A4-E0C1-4007-A468-A84209F373EA}" srcOrd="0" destOrd="0" presId="urn:microsoft.com/office/officeart/2005/8/layout/orgChart1"/>
    <dgm:cxn modelId="{A6C053AE-D1EB-4D34-9F76-01C84B3D4B1D}" type="presOf" srcId="{403140AC-82E0-48C7-AF3A-0C44024A74A0}" destId="{DBB87231-374F-4B62-9116-5531D521A04E}" srcOrd="1" destOrd="0" presId="urn:microsoft.com/office/officeart/2005/8/layout/orgChart1"/>
    <dgm:cxn modelId="{378B9B21-1635-4F61-8651-99F6E993D16A}" type="presOf" srcId="{403140AC-82E0-48C7-AF3A-0C44024A74A0}" destId="{3E9BF4D0-59CD-414B-8707-62DB3D8B7FC8}" srcOrd="0" destOrd="0" presId="urn:microsoft.com/office/officeart/2005/8/layout/orgChart1"/>
    <dgm:cxn modelId="{76EF4118-8B1F-4685-B323-86722A490E57}" type="presOf" srcId="{52244BAF-8373-4A2F-BA29-1498C9F69D5B}" destId="{213E062A-22A7-459F-91E8-9CB34BF10E82}" srcOrd="0" destOrd="0" presId="urn:microsoft.com/office/officeart/2005/8/layout/orgChart1"/>
    <dgm:cxn modelId="{25F16E9F-890A-4E12-ACC8-CF0453D4D3D5}" type="presOf" srcId="{CE13FF1E-A651-469D-A2BC-9FD7A3E86760}" destId="{C4867BA5-20DC-41DB-AD0E-8E4700F78DB4}" srcOrd="1" destOrd="0" presId="urn:microsoft.com/office/officeart/2005/8/layout/orgChart1"/>
    <dgm:cxn modelId="{F2CD3179-64D3-4E3D-8A0F-62F2F7E61D12}" type="presOf" srcId="{767D2722-629B-4771-9012-1C19941C3E82}" destId="{F8F6A0C1-8DD1-4470-AC33-8F6E090E1CAD}" srcOrd="0" destOrd="0" presId="urn:microsoft.com/office/officeart/2005/8/layout/orgChart1"/>
    <dgm:cxn modelId="{710A26BD-79CA-497B-9BAC-4DAA58B194D2}" type="presOf" srcId="{A22DBABC-1491-472D-9139-B7BA2EC5D67A}" destId="{6C988AF2-ED0B-4055-B4B4-5790274A3331}" srcOrd="1" destOrd="0" presId="urn:microsoft.com/office/officeart/2005/8/layout/orgChart1"/>
    <dgm:cxn modelId="{85D2BC9F-B883-4868-8E04-C131271FBB33}" type="presOf" srcId="{2468E92D-3545-4007-B62E-9B10640AEB55}" destId="{01B2B251-8AE1-422E-9888-2ED6FDE832AC}" srcOrd="1" destOrd="0" presId="urn:microsoft.com/office/officeart/2005/8/layout/orgChart1"/>
    <dgm:cxn modelId="{EE503D63-3090-4417-8EC9-9ED37846C0A0}" srcId="{B92B2B79-17DB-45CF-8404-156196E41E3A}" destId="{CE13FF1E-A651-469D-A2BC-9FD7A3E86760}" srcOrd="1" destOrd="0" parTransId="{3F37D2A6-B973-4C16-A16B-0B85F8D34F33}" sibTransId="{9A845317-C9BF-4B45-9816-6DADE58E4650}"/>
    <dgm:cxn modelId="{F0AC263C-E43E-4093-8071-B7E1C9024D77}" srcId="{B92B2B79-17DB-45CF-8404-156196E41E3A}" destId="{403140AC-82E0-48C7-AF3A-0C44024A74A0}" srcOrd="0" destOrd="0" parTransId="{8DC664BB-C26F-4636-93BE-205DF939351B}" sibTransId="{772FB489-4E0D-4647-9587-15D9013BEC65}"/>
    <dgm:cxn modelId="{61A3E308-B47D-4038-98B4-EFD6A0113404}" srcId="{232D63A5-73F6-44D1-A5C0-9146874DB987}" destId="{B92B2B79-17DB-45CF-8404-156196E41E3A}" srcOrd="0" destOrd="0" parTransId="{90CF4420-5CDB-4CB0-91B3-1D610252F579}" sibTransId="{340240E7-D6E4-47F9-92BC-438A517FEF4B}"/>
    <dgm:cxn modelId="{A6212105-E686-43FA-9F25-7AD9381A732A}" type="presOf" srcId="{7AB71BBF-AEA0-42D1-809B-06365B3BA965}" destId="{CA56C25A-DF25-497D-BDC0-16A2F11459B5}" srcOrd="1" destOrd="0" presId="urn:microsoft.com/office/officeart/2005/8/layout/orgChart1"/>
    <dgm:cxn modelId="{BFD7003C-3253-4792-A6E9-D1EAD4FCC6C0}" srcId="{B92B2B79-17DB-45CF-8404-156196E41E3A}" destId="{A22DBABC-1491-472D-9139-B7BA2EC5D67A}" srcOrd="2" destOrd="0" parTransId="{8041652B-12E0-4346-8E55-F22DDEEBE9B7}" sibTransId="{812AF075-E0AC-4C41-A74A-A9E0D324D42F}"/>
    <dgm:cxn modelId="{BE2CE8FC-DFB6-445F-8861-4F075DBB6198}" type="presOf" srcId="{C976E066-352E-45B8-9587-6D70E5346217}" destId="{DA51AB5B-D537-4187-AA2D-DE8A29A1E410}" srcOrd="0" destOrd="0" presId="urn:microsoft.com/office/officeart/2005/8/layout/orgChart1"/>
    <dgm:cxn modelId="{0A00FE0C-3A06-4ADF-98DB-9B0189078CE8}" type="presOf" srcId="{3F37D2A6-B973-4C16-A16B-0B85F8D34F33}" destId="{65008831-3394-4C1A-B34C-187AA9217F39}" srcOrd="0" destOrd="0" presId="urn:microsoft.com/office/officeart/2005/8/layout/orgChart1"/>
    <dgm:cxn modelId="{9D622C4D-5838-4F3F-ADE9-027311FF6C0A}" type="presOf" srcId="{AD0B947C-9020-40DA-B558-988A23A3CFFA}" destId="{905D9C3E-B049-4852-8534-E2D1655E3148}" srcOrd="0" destOrd="0" presId="urn:microsoft.com/office/officeart/2005/8/layout/orgChart1"/>
    <dgm:cxn modelId="{5F16FFCF-1524-4617-A57F-FF44BB95F399}" type="presOf" srcId="{A22DBABC-1491-472D-9139-B7BA2EC5D67A}" destId="{6F9F968C-A167-4FE3-B6A7-CA00B73F7A63}" srcOrd="0" destOrd="0" presId="urn:microsoft.com/office/officeart/2005/8/layout/orgChart1"/>
    <dgm:cxn modelId="{21F23861-3473-4357-94CE-D1F6237C5817}" type="presOf" srcId="{232D63A5-73F6-44D1-A5C0-9146874DB987}" destId="{67D155DC-6F62-4B94-B194-8863013D85EC}" srcOrd="0" destOrd="0" presId="urn:microsoft.com/office/officeart/2005/8/layout/orgChart1"/>
    <dgm:cxn modelId="{737F7EC1-B289-4513-9F02-356B59632173}" type="presOf" srcId="{7AB71BBF-AEA0-42D1-809B-06365B3BA965}" destId="{66D010F8-2043-4CDC-A46A-9B6212A4CA24}" srcOrd="0" destOrd="0" presId="urn:microsoft.com/office/officeart/2005/8/layout/orgChart1"/>
    <dgm:cxn modelId="{C9926BC0-4AE6-4867-8CCA-1A71CF753A63}" type="presOf" srcId="{B92B2B79-17DB-45CF-8404-156196E41E3A}" destId="{10BBFBD0-9B33-48CF-8A86-2F5691D2E650}" srcOrd="1" destOrd="0" presId="urn:microsoft.com/office/officeart/2005/8/layout/orgChart1"/>
    <dgm:cxn modelId="{9732FDFE-967D-4E54-9337-07F195059C52}" srcId="{403140AC-82E0-48C7-AF3A-0C44024A74A0}" destId="{C976E066-352E-45B8-9587-6D70E5346217}" srcOrd="0" destOrd="0" parTransId="{52244BAF-8373-4A2F-BA29-1498C9F69D5B}" sibTransId="{35E8C189-99B8-4D2A-9515-D47FE33E9989}"/>
    <dgm:cxn modelId="{39CEB5EE-4F3A-4A9A-94BA-AC6B3BBA07BA}" type="presOf" srcId="{2468E92D-3545-4007-B62E-9B10640AEB55}" destId="{702E1FC1-8FD9-472F-A4C7-4724D1B6A889}" srcOrd="0" destOrd="0" presId="urn:microsoft.com/office/officeart/2005/8/layout/orgChart1"/>
    <dgm:cxn modelId="{C2354399-7F42-4B71-A782-1A36856AC7DC}" type="presOf" srcId="{B92B2B79-17DB-45CF-8404-156196E41E3A}" destId="{363C1A47-C1B8-4A69-B5D4-295A600D2B5E}" srcOrd="0" destOrd="0" presId="urn:microsoft.com/office/officeart/2005/8/layout/orgChart1"/>
    <dgm:cxn modelId="{A8E5E156-229B-4588-AED4-06D4C8854C10}" srcId="{CE13FF1E-A651-469D-A2BC-9FD7A3E86760}" destId="{2468E92D-3545-4007-B62E-9B10640AEB55}" srcOrd="0" destOrd="0" parTransId="{AD0B947C-9020-40DA-B558-988A23A3CFFA}" sibTransId="{F841B403-C847-4CB4-9731-ECB93EBAC9FD}"/>
    <dgm:cxn modelId="{2AB795B3-E9C3-4A54-9148-FCDC0ECE0D1F}" type="presOf" srcId="{8DC664BB-C26F-4636-93BE-205DF939351B}" destId="{A4E30BA8-053A-4C89-8FCF-491F8CDEFDF6}" srcOrd="0" destOrd="0" presId="urn:microsoft.com/office/officeart/2005/8/layout/orgChart1"/>
    <dgm:cxn modelId="{FE43FFC4-413D-4032-A9E5-E457760C2A02}" type="presOf" srcId="{CE13FF1E-A651-469D-A2BC-9FD7A3E86760}" destId="{27E200CB-E9DF-44BC-8B8D-106D7AC5974B}" srcOrd="0" destOrd="0" presId="urn:microsoft.com/office/officeart/2005/8/layout/orgChart1"/>
    <dgm:cxn modelId="{317D1CC5-8691-4357-B732-8D783AA7C9D2}" type="presParOf" srcId="{67D155DC-6F62-4B94-B194-8863013D85EC}" destId="{ACF9AC5F-F691-42BC-BFFE-A06CF047246F}" srcOrd="0" destOrd="0" presId="urn:microsoft.com/office/officeart/2005/8/layout/orgChart1"/>
    <dgm:cxn modelId="{141D8D95-E87F-4B32-A67F-DC0A5E0282FC}" type="presParOf" srcId="{ACF9AC5F-F691-42BC-BFFE-A06CF047246F}" destId="{0418FAB4-1509-43DA-B946-C7B5195A84A3}" srcOrd="0" destOrd="0" presId="urn:microsoft.com/office/officeart/2005/8/layout/orgChart1"/>
    <dgm:cxn modelId="{A81361BB-8366-4E5A-94A6-8ADC48A40FC8}" type="presParOf" srcId="{0418FAB4-1509-43DA-B946-C7B5195A84A3}" destId="{363C1A47-C1B8-4A69-B5D4-295A600D2B5E}" srcOrd="0" destOrd="0" presId="urn:microsoft.com/office/officeart/2005/8/layout/orgChart1"/>
    <dgm:cxn modelId="{0C62542D-C8FD-4109-BC09-187C29293DEE}" type="presParOf" srcId="{0418FAB4-1509-43DA-B946-C7B5195A84A3}" destId="{10BBFBD0-9B33-48CF-8A86-2F5691D2E650}" srcOrd="1" destOrd="0" presId="urn:microsoft.com/office/officeart/2005/8/layout/orgChart1"/>
    <dgm:cxn modelId="{6F2EE1B9-F4CB-4B6F-A073-4BE15963C120}" type="presParOf" srcId="{ACF9AC5F-F691-42BC-BFFE-A06CF047246F}" destId="{1F615EB6-4EE0-40D8-8AE5-E5CA74D259B2}" srcOrd="1" destOrd="0" presId="urn:microsoft.com/office/officeart/2005/8/layout/orgChart1"/>
    <dgm:cxn modelId="{1A4AAA7B-0688-4792-886A-1BCF95AD84E2}" type="presParOf" srcId="{1F615EB6-4EE0-40D8-8AE5-E5CA74D259B2}" destId="{A4E30BA8-053A-4C89-8FCF-491F8CDEFDF6}" srcOrd="0" destOrd="0" presId="urn:microsoft.com/office/officeart/2005/8/layout/orgChart1"/>
    <dgm:cxn modelId="{DA7669E1-F752-4B7E-AEF1-D402BA55B533}" type="presParOf" srcId="{1F615EB6-4EE0-40D8-8AE5-E5CA74D259B2}" destId="{C525B17F-240B-49AC-8C53-DBB4D6A0A74E}" srcOrd="1" destOrd="0" presId="urn:microsoft.com/office/officeart/2005/8/layout/orgChart1"/>
    <dgm:cxn modelId="{246D2EEF-E3B3-43D1-9007-F7DE557849D0}" type="presParOf" srcId="{C525B17F-240B-49AC-8C53-DBB4D6A0A74E}" destId="{A92454DF-8845-4F9D-A593-24471B473CE2}" srcOrd="0" destOrd="0" presId="urn:microsoft.com/office/officeart/2005/8/layout/orgChart1"/>
    <dgm:cxn modelId="{95ADACDD-2DB2-4523-8DC1-F91AF1882C22}" type="presParOf" srcId="{A92454DF-8845-4F9D-A593-24471B473CE2}" destId="{3E9BF4D0-59CD-414B-8707-62DB3D8B7FC8}" srcOrd="0" destOrd="0" presId="urn:microsoft.com/office/officeart/2005/8/layout/orgChart1"/>
    <dgm:cxn modelId="{B353219D-F60F-48AA-85DA-1D84BDB02CD9}" type="presParOf" srcId="{A92454DF-8845-4F9D-A593-24471B473CE2}" destId="{DBB87231-374F-4B62-9116-5531D521A04E}" srcOrd="1" destOrd="0" presId="urn:microsoft.com/office/officeart/2005/8/layout/orgChart1"/>
    <dgm:cxn modelId="{637E000A-7D99-4A8B-A477-E2387A174254}" type="presParOf" srcId="{C525B17F-240B-49AC-8C53-DBB4D6A0A74E}" destId="{7B3CF50E-9CEA-44BE-AB11-2C78C24A154A}" srcOrd="1" destOrd="0" presId="urn:microsoft.com/office/officeart/2005/8/layout/orgChart1"/>
    <dgm:cxn modelId="{FCE1B2DB-66F4-4AA3-92D5-19369EA9423D}" type="presParOf" srcId="{7B3CF50E-9CEA-44BE-AB11-2C78C24A154A}" destId="{213E062A-22A7-459F-91E8-9CB34BF10E82}" srcOrd="0" destOrd="0" presId="urn:microsoft.com/office/officeart/2005/8/layout/orgChart1"/>
    <dgm:cxn modelId="{1EBE9614-C9BC-4F07-9566-65FF00BAA2FB}" type="presParOf" srcId="{7B3CF50E-9CEA-44BE-AB11-2C78C24A154A}" destId="{820FE35E-8DF8-4AE0-A3B1-753DA4526F9C}" srcOrd="1" destOrd="0" presId="urn:microsoft.com/office/officeart/2005/8/layout/orgChart1"/>
    <dgm:cxn modelId="{F4BCD159-1175-447C-B09B-6F85978A3F0C}" type="presParOf" srcId="{820FE35E-8DF8-4AE0-A3B1-753DA4526F9C}" destId="{D459DF09-66CC-4214-B256-E84A4DB1CA55}" srcOrd="0" destOrd="0" presId="urn:microsoft.com/office/officeart/2005/8/layout/orgChart1"/>
    <dgm:cxn modelId="{4083B2BB-BE6C-4B17-816A-216F11C44FD0}" type="presParOf" srcId="{D459DF09-66CC-4214-B256-E84A4DB1CA55}" destId="{DA51AB5B-D537-4187-AA2D-DE8A29A1E410}" srcOrd="0" destOrd="0" presId="urn:microsoft.com/office/officeart/2005/8/layout/orgChart1"/>
    <dgm:cxn modelId="{E38C64F1-974D-4D09-97E2-79B2B80A6545}" type="presParOf" srcId="{D459DF09-66CC-4214-B256-E84A4DB1CA55}" destId="{21F7858C-E63F-4E60-809E-11B93E259AA8}" srcOrd="1" destOrd="0" presId="urn:microsoft.com/office/officeart/2005/8/layout/orgChart1"/>
    <dgm:cxn modelId="{DE0D3735-3CD5-4EBA-865A-70C168A55756}" type="presParOf" srcId="{820FE35E-8DF8-4AE0-A3B1-753DA4526F9C}" destId="{50C10125-96F6-4CC6-9C17-C8F9A689F1D7}" srcOrd="1" destOrd="0" presId="urn:microsoft.com/office/officeart/2005/8/layout/orgChart1"/>
    <dgm:cxn modelId="{3792B568-AFB4-4678-B7F4-31F9D81186E8}" type="presParOf" srcId="{820FE35E-8DF8-4AE0-A3B1-753DA4526F9C}" destId="{9E517ACA-3FB1-4AAF-995E-8B1DFA1FD388}" srcOrd="2" destOrd="0" presId="urn:microsoft.com/office/officeart/2005/8/layout/orgChart1"/>
    <dgm:cxn modelId="{E3ED68A7-86AF-4E32-9FD1-88A1A5D019EC}" type="presParOf" srcId="{C525B17F-240B-49AC-8C53-DBB4D6A0A74E}" destId="{FD499D96-CFF8-425D-AAB2-3DB8ED36354B}" srcOrd="2" destOrd="0" presId="urn:microsoft.com/office/officeart/2005/8/layout/orgChart1"/>
    <dgm:cxn modelId="{23CCA5A3-F496-4BBC-ACA2-390DBB2C5156}" type="presParOf" srcId="{1F615EB6-4EE0-40D8-8AE5-E5CA74D259B2}" destId="{65008831-3394-4C1A-B34C-187AA9217F39}" srcOrd="2" destOrd="0" presId="urn:microsoft.com/office/officeart/2005/8/layout/orgChart1"/>
    <dgm:cxn modelId="{E363B738-BFB9-470F-9B71-11D5F56B9F5B}" type="presParOf" srcId="{1F615EB6-4EE0-40D8-8AE5-E5CA74D259B2}" destId="{C4A5AAB7-2129-4E3C-B104-56A45B451F76}" srcOrd="3" destOrd="0" presId="urn:microsoft.com/office/officeart/2005/8/layout/orgChart1"/>
    <dgm:cxn modelId="{5CFDD18A-0096-4D10-8861-0670B4AEC44C}" type="presParOf" srcId="{C4A5AAB7-2129-4E3C-B104-56A45B451F76}" destId="{6CD5B903-A0CD-4229-B376-B410B40F7E4D}" srcOrd="0" destOrd="0" presId="urn:microsoft.com/office/officeart/2005/8/layout/orgChart1"/>
    <dgm:cxn modelId="{2BCDE599-AB4F-44FD-8C1A-4AE495002A8D}" type="presParOf" srcId="{6CD5B903-A0CD-4229-B376-B410B40F7E4D}" destId="{27E200CB-E9DF-44BC-8B8D-106D7AC5974B}" srcOrd="0" destOrd="0" presId="urn:microsoft.com/office/officeart/2005/8/layout/orgChart1"/>
    <dgm:cxn modelId="{0F0E825D-8093-45EF-BCC4-87D63B8460FB}" type="presParOf" srcId="{6CD5B903-A0CD-4229-B376-B410B40F7E4D}" destId="{C4867BA5-20DC-41DB-AD0E-8E4700F78DB4}" srcOrd="1" destOrd="0" presId="urn:microsoft.com/office/officeart/2005/8/layout/orgChart1"/>
    <dgm:cxn modelId="{631BF987-0192-496E-9533-8C2B18DEAD78}" type="presParOf" srcId="{C4A5AAB7-2129-4E3C-B104-56A45B451F76}" destId="{351E376D-A6E2-48F8-A767-4AE51E648214}" srcOrd="1" destOrd="0" presId="urn:microsoft.com/office/officeart/2005/8/layout/orgChart1"/>
    <dgm:cxn modelId="{C28DC9FF-D2C2-4780-BB9A-A829A4392130}" type="presParOf" srcId="{351E376D-A6E2-48F8-A767-4AE51E648214}" destId="{905D9C3E-B049-4852-8534-E2D1655E3148}" srcOrd="0" destOrd="0" presId="urn:microsoft.com/office/officeart/2005/8/layout/orgChart1"/>
    <dgm:cxn modelId="{D497DAC1-F4D0-415B-A87D-43016821B76B}" type="presParOf" srcId="{351E376D-A6E2-48F8-A767-4AE51E648214}" destId="{C0429535-C8E3-4F5B-AA98-624C5495CD16}" srcOrd="1" destOrd="0" presId="urn:microsoft.com/office/officeart/2005/8/layout/orgChart1"/>
    <dgm:cxn modelId="{2EC0B443-2FB7-499A-BDD5-F8D520D7B0EF}" type="presParOf" srcId="{C0429535-C8E3-4F5B-AA98-624C5495CD16}" destId="{F6EEB8F3-D8D0-45AE-B8AF-C99B10E31D03}" srcOrd="0" destOrd="0" presId="urn:microsoft.com/office/officeart/2005/8/layout/orgChart1"/>
    <dgm:cxn modelId="{47E174ED-782C-435C-9377-07B0738ECABD}" type="presParOf" srcId="{F6EEB8F3-D8D0-45AE-B8AF-C99B10E31D03}" destId="{702E1FC1-8FD9-472F-A4C7-4724D1B6A889}" srcOrd="0" destOrd="0" presId="urn:microsoft.com/office/officeart/2005/8/layout/orgChart1"/>
    <dgm:cxn modelId="{68B2D6DC-BE16-45B5-AB9F-C002CDC8837C}" type="presParOf" srcId="{F6EEB8F3-D8D0-45AE-B8AF-C99B10E31D03}" destId="{01B2B251-8AE1-422E-9888-2ED6FDE832AC}" srcOrd="1" destOrd="0" presId="urn:microsoft.com/office/officeart/2005/8/layout/orgChart1"/>
    <dgm:cxn modelId="{FB95E92D-3503-4C68-9188-E5F7B1002D0B}" type="presParOf" srcId="{C0429535-C8E3-4F5B-AA98-624C5495CD16}" destId="{477EDA7B-FE36-488E-A32A-FE54D8EB4ABA}" srcOrd="1" destOrd="0" presId="urn:microsoft.com/office/officeart/2005/8/layout/orgChart1"/>
    <dgm:cxn modelId="{C82E7068-1A39-4D98-817A-4F7329481D65}" type="presParOf" srcId="{C0429535-C8E3-4F5B-AA98-624C5495CD16}" destId="{B3A1ECE6-22A1-4F78-BAFA-210EFC5A3191}" srcOrd="2" destOrd="0" presId="urn:microsoft.com/office/officeart/2005/8/layout/orgChart1"/>
    <dgm:cxn modelId="{618EE228-0966-45F7-9021-D6DA7EA6E4E0}" type="presParOf" srcId="{C4A5AAB7-2129-4E3C-B104-56A45B451F76}" destId="{B9436322-D3BC-4808-B8F4-DD43AC4A0AE1}" srcOrd="2" destOrd="0" presId="urn:microsoft.com/office/officeart/2005/8/layout/orgChart1"/>
    <dgm:cxn modelId="{EA0279D0-21F7-411A-90DA-1D88E4FC8135}" type="presParOf" srcId="{1F615EB6-4EE0-40D8-8AE5-E5CA74D259B2}" destId="{CBE271A4-E0C1-4007-A468-A84209F373EA}" srcOrd="4" destOrd="0" presId="urn:microsoft.com/office/officeart/2005/8/layout/orgChart1"/>
    <dgm:cxn modelId="{73369FF6-633C-4B7B-80FE-093AFA3D4C3B}" type="presParOf" srcId="{1F615EB6-4EE0-40D8-8AE5-E5CA74D259B2}" destId="{F8A38708-9F7D-4F39-A77D-F54F7D0B9B62}" srcOrd="5" destOrd="0" presId="urn:microsoft.com/office/officeart/2005/8/layout/orgChart1"/>
    <dgm:cxn modelId="{046F798C-1054-48D2-918F-92420B6C0051}" type="presParOf" srcId="{F8A38708-9F7D-4F39-A77D-F54F7D0B9B62}" destId="{DD13B019-179D-4A69-AB38-CB58CB8ACF98}" srcOrd="0" destOrd="0" presId="urn:microsoft.com/office/officeart/2005/8/layout/orgChart1"/>
    <dgm:cxn modelId="{B50AE046-836A-4A22-86CB-AD3D48FE6996}" type="presParOf" srcId="{DD13B019-179D-4A69-AB38-CB58CB8ACF98}" destId="{6F9F968C-A167-4FE3-B6A7-CA00B73F7A63}" srcOrd="0" destOrd="0" presId="urn:microsoft.com/office/officeart/2005/8/layout/orgChart1"/>
    <dgm:cxn modelId="{282CF27D-0C31-4939-9A46-4B55C0FF5F97}" type="presParOf" srcId="{DD13B019-179D-4A69-AB38-CB58CB8ACF98}" destId="{6C988AF2-ED0B-4055-B4B4-5790274A3331}" srcOrd="1" destOrd="0" presId="urn:microsoft.com/office/officeart/2005/8/layout/orgChart1"/>
    <dgm:cxn modelId="{E6FF75ED-E180-4465-AF68-0F66F2F5ABED}" type="presParOf" srcId="{F8A38708-9F7D-4F39-A77D-F54F7D0B9B62}" destId="{EC245994-FE58-4B3B-9B96-A2963C244C3B}" srcOrd="1" destOrd="0" presId="urn:microsoft.com/office/officeart/2005/8/layout/orgChart1"/>
    <dgm:cxn modelId="{B5AA6ADA-2C59-4296-9FF9-005455DBEE66}" type="presParOf" srcId="{EC245994-FE58-4B3B-9B96-A2963C244C3B}" destId="{F8F6A0C1-8DD1-4470-AC33-8F6E090E1CAD}" srcOrd="0" destOrd="0" presId="urn:microsoft.com/office/officeart/2005/8/layout/orgChart1"/>
    <dgm:cxn modelId="{E3E210BE-6898-4554-9942-3082C716BE75}" type="presParOf" srcId="{EC245994-FE58-4B3B-9B96-A2963C244C3B}" destId="{7F481E39-E367-477C-8590-634B0234CB1C}" srcOrd="1" destOrd="0" presId="urn:microsoft.com/office/officeart/2005/8/layout/orgChart1"/>
    <dgm:cxn modelId="{F5AC98BE-5F27-430B-9B54-45B0C4607BB0}" type="presParOf" srcId="{7F481E39-E367-477C-8590-634B0234CB1C}" destId="{0B5756B7-BB1C-4BB9-8A63-B41AD6905603}" srcOrd="0" destOrd="0" presId="urn:microsoft.com/office/officeart/2005/8/layout/orgChart1"/>
    <dgm:cxn modelId="{164299C2-BF71-4FE0-8957-760496A2D4D7}" type="presParOf" srcId="{0B5756B7-BB1C-4BB9-8A63-B41AD6905603}" destId="{66D010F8-2043-4CDC-A46A-9B6212A4CA24}" srcOrd="0" destOrd="0" presId="urn:microsoft.com/office/officeart/2005/8/layout/orgChart1"/>
    <dgm:cxn modelId="{AAF574BA-6394-42A5-B2D3-130CE5D193E7}" type="presParOf" srcId="{0B5756B7-BB1C-4BB9-8A63-B41AD6905603}" destId="{CA56C25A-DF25-497D-BDC0-16A2F11459B5}" srcOrd="1" destOrd="0" presId="urn:microsoft.com/office/officeart/2005/8/layout/orgChart1"/>
    <dgm:cxn modelId="{11309EBB-E1BD-4231-8608-FFC7AC2CF94A}" type="presParOf" srcId="{7F481E39-E367-477C-8590-634B0234CB1C}" destId="{0C015CC1-5732-4822-BF26-9A955FB023EB}" srcOrd="1" destOrd="0" presId="urn:microsoft.com/office/officeart/2005/8/layout/orgChart1"/>
    <dgm:cxn modelId="{F6E122E6-339B-426F-95E4-2438B44885FE}" type="presParOf" srcId="{7F481E39-E367-477C-8590-634B0234CB1C}" destId="{89926FA3-FEA1-48CD-8E65-5E0FC0D0CA91}" srcOrd="2" destOrd="0" presId="urn:microsoft.com/office/officeart/2005/8/layout/orgChart1"/>
    <dgm:cxn modelId="{B39F08C6-2D31-4827-A0FD-8765CF873200}" type="presParOf" srcId="{F8A38708-9F7D-4F39-A77D-F54F7D0B9B62}" destId="{FA520B9B-7550-422A-9521-6DC798D4018E}" srcOrd="2" destOrd="0" presId="urn:microsoft.com/office/officeart/2005/8/layout/orgChart1"/>
    <dgm:cxn modelId="{6E800D92-E015-4960-BD97-6E618C5F78BF}" type="presParOf" srcId="{ACF9AC5F-F691-42BC-BFFE-A06CF047246F}" destId="{B54EE2FE-0181-47E3-970C-FAAFF78404C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C184D3-F57A-4403-B675-6AB3C943953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59A99C8-8DD0-4C7A-824B-1F213CB917BE}">
      <dgm:prSet phldrT="[Текст]"/>
      <dgm:spPr/>
      <dgm:t>
        <a:bodyPr/>
        <a:lstStyle/>
        <a:p>
          <a:r>
            <a:rPr lang="ru-RU" dirty="0" smtClean="0"/>
            <a:t>внесудебный порядок</a:t>
          </a:r>
          <a:endParaRPr lang="ru-RU" dirty="0"/>
        </a:p>
      </dgm:t>
    </dgm:pt>
    <dgm:pt modelId="{A5B23586-C646-47C3-BF74-84DCDBC1C033}" type="parTrans" cxnId="{4A264953-687B-4331-BB0A-2BE357E8740A}">
      <dgm:prSet/>
      <dgm:spPr/>
      <dgm:t>
        <a:bodyPr/>
        <a:lstStyle/>
        <a:p>
          <a:endParaRPr lang="ru-RU"/>
        </a:p>
      </dgm:t>
    </dgm:pt>
    <dgm:pt modelId="{22744409-054C-4967-AF00-C75CF5143846}" type="sibTrans" cxnId="{4A264953-687B-4331-BB0A-2BE357E8740A}">
      <dgm:prSet/>
      <dgm:spPr/>
      <dgm:t>
        <a:bodyPr/>
        <a:lstStyle/>
        <a:p>
          <a:endParaRPr lang="ru-RU"/>
        </a:p>
      </dgm:t>
    </dgm:pt>
    <dgm:pt modelId="{4A4DE26C-8BC5-423F-A8BB-C6E215810F03}">
      <dgm:prSet phldrT="[Текст]"/>
      <dgm:spPr/>
      <dgm:t>
        <a:bodyPr/>
        <a:lstStyle/>
        <a:p>
          <a:r>
            <a:rPr lang="ru-RU" dirty="0" smtClean="0"/>
            <a:t>досудебный порядок</a:t>
          </a:r>
          <a:endParaRPr lang="ru-RU" dirty="0"/>
        </a:p>
      </dgm:t>
    </dgm:pt>
    <dgm:pt modelId="{86965398-9AE0-491F-A87C-B8BAD89E2A5A}" type="parTrans" cxnId="{71C1E858-4AC3-45EF-8049-6D3C9F76AF44}">
      <dgm:prSet/>
      <dgm:spPr/>
      <dgm:t>
        <a:bodyPr/>
        <a:lstStyle/>
        <a:p>
          <a:endParaRPr lang="ru-RU"/>
        </a:p>
      </dgm:t>
    </dgm:pt>
    <dgm:pt modelId="{59CBE6F0-F8DA-4CD3-BC27-0F8F4EEBFB78}" type="sibTrans" cxnId="{71C1E858-4AC3-45EF-8049-6D3C9F76AF44}">
      <dgm:prSet/>
      <dgm:spPr/>
      <dgm:t>
        <a:bodyPr/>
        <a:lstStyle/>
        <a:p>
          <a:endParaRPr lang="ru-RU"/>
        </a:p>
      </dgm:t>
    </dgm:pt>
    <dgm:pt modelId="{C0801CD3-509C-43F1-8DBB-503AC2988A9E}">
      <dgm:prSet phldrT="[Текст]"/>
      <dgm:spPr/>
      <dgm:t>
        <a:bodyPr/>
        <a:lstStyle/>
        <a:p>
          <a:r>
            <a:rPr lang="ru-RU" dirty="0" smtClean="0"/>
            <a:t>судебный порядок</a:t>
          </a:r>
          <a:endParaRPr lang="ru-RU" dirty="0"/>
        </a:p>
      </dgm:t>
    </dgm:pt>
    <dgm:pt modelId="{7E753F7E-6F95-4C81-861A-F44C0C4831B3}" type="parTrans" cxnId="{4F1E076D-1668-42EE-97DC-AE6DC8A0D3A0}">
      <dgm:prSet/>
      <dgm:spPr/>
      <dgm:t>
        <a:bodyPr/>
        <a:lstStyle/>
        <a:p>
          <a:endParaRPr lang="ru-RU"/>
        </a:p>
      </dgm:t>
    </dgm:pt>
    <dgm:pt modelId="{6D14B617-76A4-4852-BBB2-B1FC7334AD5E}" type="sibTrans" cxnId="{4F1E076D-1668-42EE-97DC-AE6DC8A0D3A0}">
      <dgm:prSet/>
      <dgm:spPr/>
      <dgm:t>
        <a:bodyPr/>
        <a:lstStyle/>
        <a:p>
          <a:endParaRPr lang="ru-RU"/>
        </a:p>
      </dgm:t>
    </dgm:pt>
    <dgm:pt modelId="{E27769D6-9DF7-4AC6-986A-31E587B77154}" type="pres">
      <dgm:prSet presAssocID="{79C184D3-F57A-4403-B675-6AB3C9439533}" presName="CompostProcess" presStyleCnt="0">
        <dgm:presLayoutVars>
          <dgm:dir/>
          <dgm:resizeHandles val="exact"/>
        </dgm:presLayoutVars>
      </dgm:prSet>
      <dgm:spPr/>
    </dgm:pt>
    <dgm:pt modelId="{69D7E5F5-C1AB-4F25-97E9-9BFEA3B52D7D}" type="pres">
      <dgm:prSet presAssocID="{79C184D3-F57A-4403-B675-6AB3C9439533}" presName="arrow" presStyleLbl="bgShp" presStyleIdx="0" presStyleCnt="1"/>
      <dgm:spPr/>
    </dgm:pt>
    <dgm:pt modelId="{04F92B8D-C32B-42DE-8EDF-E273A9E1A504}" type="pres">
      <dgm:prSet presAssocID="{79C184D3-F57A-4403-B675-6AB3C9439533}" presName="linearProcess" presStyleCnt="0"/>
      <dgm:spPr/>
    </dgm:pt>
    <dgm:pt modelId="{8D43362F-A1BD-43CF-8959-0090EB7FBC2B}" type="pres">
      <dgm:prSet presAssocID="{559A99C8-8DD0-4C7A-824B-1F213CB917B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724FC-D905-4B84-914D-1C9A578A9E53}" type="pres">
      <dgm:prSet presAssocID="{22744409-054C-4967-AF00-C75CF5143846}" presName="sibTrans" presStyleCnt="0"/>
      <dgm:spPr/>
    </dgm:pt>
    <dgm:pt modelId="{BE01B89C-FD8D-4451-B5B3-594D159B0DAB}" type="pres">
      <dgm:prSet presAssocID="{4A4DE26C-8BC5-423F-A8BB-C6E215810F0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68C1AA-DC74-42CA-8078-A79844D93291}" type="pres">
      <dgm:prSet presAssocID="{59CBE6F0-F8DA-4CD3-BC27-0F8F4EEBFB78}" presName="sibTrans" presStyleCnt="0"/>
      <dgm:spPr/>
    </dgm:pt>
    <dgm:pt modelId="{CA44BF82-2D35-4CD7-B9CA-9EFB8728D332}" type="pres">
      <dgm:prSet presAssocID="{C0801CD3-509C-43F1-8DBB-503AC2988A9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92E971-B39C-494A-8CB6-7919E38E2F77}" type="presOf" srcId="{79C184D3-F57A-4403-B675-6AB3C9439533}" destId="{E27769D6-9DF7-4AC6-986A-31E587B77154}" srcOrd="0" destOrd="0" presId="urn:microsoft.com/office/officeart/2005/8/layout/hProcess9"/>
    <dgm:cxn modelId="{96501B4A-D1E1-40B1-BB3D-F6732C1A66AD}" type="presOf" srcId="{4A4DE26C-8BC5-423F-A8BB-C6E215810F03}" destId="{BE01B89C-FD8D-4451-B5B3-594D159B0DAB}" srcOrd="0" destOrd="0" presId="urn:microsoft.com/office/officeart/2005/8/layout/hProcess9"/>
    <dgm:cxn modelId="{4F1E076D-1668-42EE-97DC-AE6DC8A0D3A0}" srcId="{79C184D3-F57A-4403-B675-6AB3C9439533}" destId="{C0801CD3-509C-43F1-8DBB-503AC2988A9E}" srcOrd="2" destOrd="0" parTransId="{7E753F7E-6F95-4C81-861A-F44C0C4831B3}" sibTransId="{6D14B617-76A4-4852-BBB2-B1FC7334AD5E}"/>
    <dgm:cxn modelId="{71C1E858-4AC3-45EF-8049-6D3C9F76AF44}" srcId="{79C184D3-F57A-4403-B675-6AB3C9439533}" destId="{4A4DE26C-8BC5-423F-A8BB-C6E215810F03}" srcOrd="1" destOrd="0" parTransId="{86965398-9AE0-491F-A87C-B8BAD89E2A5A}" sibTransId="{59CBE6F0-F8DA-4CD3-BC27-0F8F4EEBFB78}"/>
    <dgm:cxn modelId="{ADB85103-E689-4D29-8C99-C280743FD783}" type="presOf" srcId="{C0801CD3-509C-43F1-8DBB-503AC2988A9E}" destId="{CA44BF82-2D35-4CD7-B9CA-9EFB8728D332}" srcOrd="0" destOrd="0" presId="urn:microsoft.com/office/officeart/2005/8/layout/hProcess9"/>
    <dgm:cxn modelId="{4A264953-687B-4331-BB0A-2BE357E8740A}" srcId="{79C184D3-F57A-4403-B675-6AB3C9439533}" destId="{559A99C8-8DD0-4C7A-824B-1F213CB917BE}" srcOrd="0" destOrd="0" parTransId="{A5B23586-C646-47C3-BF74-84DCDBC1C033}" sibTransId="{22744409-054C-4967-AF00-C75CF5143846}"/>
    <dgm:cxn modelId="{627C9D43-4FBB-4EC8-B0F4-5149A5C99704}" type="presOf" srcId="{559A99C8-8DD0-4C7A-824B-1F213CB917BE}" destId="{8D43362F-A1BD-43CF-8959-0090EB7FBC2B}" srcOrd="0" destOrd="0" presId="urn:microsoft.com/office/officeart/2005/8/layout/hProcess9"/>
    <dgm:cxn modelId="{FEB32BBD-B85C-4A7A-94EA-255C7F0112BE}" type="presParOf" srcId="{E27769D6-9DF7-4AC6-986A-31E587B77154}" destId="{69D7E5F5-C1AB-4F25-97E9-9BFEA3B52D7D}" srcOrd="0" destOrd="0" presId="urn:microsoft.com/office/officeart/2005/8/layout/hProcess9"/>
    <dgm:cxn modelId="{6577EF9D-1DF3-4622-BECB-6FF563557671}" type="presParOf" srcId="{E27769D6-9DF7-4AC6-986A-31E587B77154}" destId="{04F92B8D-C32B-42DE-8EDF-E273A9E1A504}" srcOrd="1" destOrd="0" presId="urn:microsoft.com/office/officeart/2005/8/layout/hProcess9"/>
    <dgm:cxn modelId="{39F795A4-F304-43DE-B8AB-D570603A03DE}" type="presParOf" srcId="{04F92B8D-C32B-42DE-8EDF-E273A9E1A504}" destId="{8D43362F-A1BD-43CF-8959-0090EB7FBC2B}" srcOrd="0" destOrd="0" presId="urn:microsoft.com/office/officeart/2005/8/layout/hProcess9"/>
    <dgm:cxn modelId="{B4C8F695-06E0-4FDB-AAAF-022AA10C4947}" type="presParOf" srcId="{04F92B8D-C32B-42DE-8EDF-E273A9E1A504}" destId="{E0D724FC-D905-4B84-914D-1C9A578A9E53}" srcOrd="1" destOrd="0" presId="urn:microsoft.com/office/officeart/2005/8/layout/hProcess9"/>
    <dgm:cxn modelId="{C54F222D-4E96-4BE3-B5AD-7640F0F13CA1}" type="presParOf" srcId="{04F92B8D-C32B-42DE-8EDF-E273A9E1A504}" destId="{BE01B89C-FD8D-4451-B5B3-594D159B0DAB}" srcOrd="2" destOrd="0" presId="urn:microsoft.com/office/officeart/2005/8/layout/hProcess9"/>
    <dgm:cxn modelId="{0CFD87BB-48A6-4942-A1A7-35A7BEBDF7C0}" type="presParOf" srcId="{04F92B8D-C32B-42DE-8EDF-E273A9E1A504}" destId="{8768C1AA-DC74-42CA-8078-A79844D93291}" srcOrd="3" destOrd="0" presId="urn:microsoft.com/office/officeart/2005/8/layout/hProcess9"/>
    <dgm:cxn modelId="{53A9AC5A-0C51-4FE5-9A08-FC2358FFAFAE}" type="presParOf" srcId="{04F92B8D-C32B-42DE-8EDF-E273A9E1A504}" destId="{CA44BF82-2D35-4CD7-B9CA-9EFB8728D33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720530-CBEF-4DFE-AFDB-88B3715B1E60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278DD6-0DE9-4D74-9AAB-2AC7B4609639}">
      <dgm:prSet phldrT="[Текст]" custT="1"/>
      <dgm:spPr/>
      <dgm:t>
        <a:bodyPr/>
        <a:lstStyle/>
        <a:p>
          <a:pPr algn="l"/>
          <a:r>
            <a:rPr lang="ru-RU" sz="2000" b="0" i="0" dirty="0" smtClean="0"/>
            <a:t>АДМИНИСТРАТИВНО-ПРАВОВАЯ</a:t>
          </a:r>
        </a:p>
        <a:p>
          <a:pPr algn="l"/>
          <a:r>
            <a:rPr lang="ru-RU" sz="1800" dirty="0" smtClean="0"/>
            <a:t>КоАП РФ</a:t>
          </a:r>
        </a:p>
        <a:p>
          <a:pPr algn="just"/>
          <a:r>
            <a:rPr lang="ru-RU" sz="1800" dirty="0" smtClean="0"/>
            <a:t>Привлечение к административной ответственности с наложением штрафа и (или</a:t>
          </a:r>
          <a:r>
            <a:rPr lang="ru-RU" sz="1900" dirty="0" smtClean="0"/>
            <a:t>) конфискацией контрафактных экземпляров произведения</a:t>
          </a:r>
          <a:endParaRPr lang="ru-RU" sz="1900" dirty="0"/>
        </a:p>
      </dgm:t>
    </dgm:pt>
    <dgm:pt modelId="{BB672A0F-6E2F-427C-8A3A-968B12680A4B}" type="parTrans" cxnId="{B0F8B92A-9FB9-498B-A925-5714BEA89957}">
      <dgm:prSet/>
      <dgm:spPr/>
      <dgm:t>
        <a:bodyPr/>
        <a:lstStyle/>
        <a:p>
          <a:endParaRPr lang="ru-RU"/>
        </a:p>
      </dgm:t>
    </dgm:pt>
    <dgm:pt modelId="{8055A35B-C87F-4BE4-9405-DA97D58202B8}" type="sibTrans" cxnId="{B0F8B92A-9FB9-498B-A925-5714BEA89957}">
      <dgm:prSet/>
      <dgm:spPr/>
      <dgm:t>
        <a:bodyPr/>
        <a:lstStyle/>
        <a:p>
          <a:endParaRPr lang="ru-RU"/>
        </a:p>
      </dgm:t>
    </dgm:pt>
    <dgm:pt modelId="{0D4106DD-C74E-46EC-9786-9E96C4AC6712}">
      <dgm:prSet phldrT="[Текст]" custT="1"/>
      <dgm:spPr/>
      <dgm:t>
        <a:bodyPr/>
        <a:lstStyle/>
        <a:p>
          <a:pPr algn="l"/>
          <a:r>
            <a:rPr lang="ru-RU" sz="2000" dirty="0" smtClean="0"/>
            <a:t>Г</a:t>
          </a:r>
          <a:r>
            <a:rPr lang="ru-RU" sz="2000" b="0" i="0" dirty="0" smtClean="0"/>
            <a:t>РАЖДАНСКО-ПРАВОВА</a:t>
          </a:r>
          <a:r>
            <a:rPr lang="ru-RU" sz="2000" dirty="0" smtClean="0"/>
            <a:t>Я</a:t>
          </a:r>
        </a:p>
        <a:p>
          <a:pPr algn="l"/>
          <a:r>
            <a:rPr lang="ru-RU" sz="1800" dirty="0" smtClean="0"/>
            <a:t>ГК РФ</a:t>
          </a:r>
        </a:p>
        <a:p>
          <a:pPr algn="just"/>
          <a:r>
            <a:rPr lang="ru-RU" sz="1800" dirty="0" smtClean="0"/>
            <a:t>Используется для восстановления нарушенного права и/или взыскания компенсации</a:t>
          </a:r>
          <a:endParaRPr lang="ru-RU" sz="1800" dirty="0"/>
        </a:p>
      </dgm:t>
    </dgm:pt>
    <dgm:pt modelId="{EA147903-9C37-4DE4-A9FF-BBF5B83F149F}" type="parTrans" cxnId="{1DB289EE-BE9F-4D06-B3EB-2DA3023A20F8}">
      <dgm:prSet/>
      <dgm:spPr/>
      <dgm:t>
        <a:bodyPr/>
        <a:lstStyle/>
        <a:p>
          <a:endParaRPr lang="ru-RU"/>
        </a:p>
      </dgm:t>
    </dgm:pt>
    <dgm:pt modelId="{E103F702-B562-46E4-AED0-6C1EC762B660}" type="sibTrans" cxnId="{1DB289EE-BE9F-4D06-B3EB-2DA3023A20F8}">
      <dgm:prSet/>
      <dgm:spPr/>
      <dgm:t>
        <a:bodyPr/>
        <a:lstStyle/>
        <a:p>
          <a:endParaRPr lang="ru-RU"/>
        </a:p>
      </dgm:t>
    </dgm:pt>
    <dgm:pt modelId="{F5DA0F29-8036-40F4-A9BC-12A880A743C3}">
      <dgm:prSet phldrT="[Текст]" custT="1"/>
      <dgm:spPr/>
      <dgm:t>
        <a:bodyPr/>
        <a:lstStyle/>
        <a:p>
          <a:pPr algn="l"/>
          <a:r>
            <a:rPr lang="ru-RU" sz="2000" b="0" i="0" dirty="0" smtClean="0"/>
            <a:t>УГОЛОВНО-ПРАВОВАЯ</a:t>
          </a:r>
        </a:p>
        <a:p>
          <a:pPr algn="l"/>
          <a:r>
            <a:rPr lang="ru-RU" sz="1800" dirty="0" smtClean="0"/>
            <a:t>УК РФ</a:t>
          </a:r>
        </a:p>
        <a:p>
          <a:pPr algn="just"/>
          <a:r>
            <a:rPr lang="ru-RU" sz="1800" dirty="0" smtClean="0"/>
            <a:t>Связан с применением уголовных наказаний, и предполагает обращение с заявлением о привлечении к уголовной ответственности в уполномоченные органы</a:t>
          </a:r>
          <a:endParaRPr lang="ru-RU" sz="1800" dirty="0"/>
        </a:p>
      </dgm:t>
    </dgm:pt>
    <dgm:pt modelId="{51A5726E-5140-4F03-ACAB-8EC03F3380EB}" type="parTrans" cxnId="{99347C89-6D3E-4146-AC7A-34302E2CA53E}">
      <dgm:prSet/>
      <dgm:spPr/>
      <dgm:t>
        <a:bodyPr/>
        <a:lstStyle/>
        <a:p>
          <a:endParaRPr lang="ru-RU"/>
        </a:p>
      </dgm:t>
    </dgm:pt>
    <dgm:pt modelId="{5EE5C770-0BD3-4179-9979-172A6AE285D9}" type="sibTrans" cxnId="{99347C89-6D3E-4146-AC7A-34302E2CA53E}">
      <dgm:prSet/>
      <dgm:spPr/>
      <dgm:t>
        <a:bodyPr/>
        <a:lstStyle/>
        <a:p>
          <a:endParaRPr lang="ru-RU"/>
        </a:p>
      </dgm:t>
    </dgm:pt>
    <dgm:pt modelId="{CF7CD333-0622-4488-A121-A6C416A83D6F}">
      <dgm:prSet/>
      <dgm:spPr/>
      <dgm:t>
        <a:bodyPr/>
        <a:lstStyle/>
        <a:p>
          <a:pPr algn="l"/>
          <a:endParaRPr lang="ru-RU" sz="3600" dirty="0"/>
        </a:p>
      </dgm:t>
    </dgm:pt>
    <dgm:pt modelId="{0C93F77F-B509-45E5-A00E-88E6D04BB19C}" type="parTrans" cxnId="{3607A31B-9B2D-4F04-B8B6-367EEA7FA443}">
      <dgm:prSet/>
      <dgm:spPr/>
      <dgm:t>
        <a:bodyPr/>
        <a:lstStyle/>
        <a:p>
          <a:endParaRPr lang="ru-RU"/>
        </a:p>
      </dgm:t>
    </dgm:pt>
    <dgm:pt modelId="{19BECC33-D9F9-4555-89C4-7FAE1F402B58}" type="sibTrans" cxnId="{3607A31B-9B2D-4F04-B8B6-367EEA7FA443}">
      <dgm:prSet/>
      <dgm:spPr/>
      <dgm:t>
        <a:bodyPr/>
        <a:lstStyle/>
        <a:p>
          <a:endParaRPr lang="ru-RU"/>
        </a:p>
      </dgm:t>
    </dgm:pt>
    <dgm:pt modelId="{19DDD13B-358B-4BD4-8FED-052A0DB8C9AE}" type="pres">
      <dgm:prSet presAssocID="{52720530-CBEF-4DFE-AFDB-88B3715B1E6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734FA9-4909-4C80-B7BC-C132614F07E3}" type="pres">
      <dgm:prSet presAssocID="{D0278DD6-0DE9-4D74-9AAB-2AC7B4609639}" presName="comp" presStyleCnt="0"/>
      <dgm:spPr/>
    </dgm:pt>
    <dgm:pt modelId="{B53BA371-D16D-4AA6-82D4-AE71F52CCAD3}" type="pres">
      <dgm:prSet presAssocID="{D0278DD6-0DE9-4D74-9AAB-2AC7B4609639}" presName="box" presStyleLbl="node1" presStyleIdx="0" presStyleCnt="3"/>
      <dgm:spPr/>
      <dgm:t>
        <a:bodyPr/>
        <a:lstStyle/>
        <a:p>
          <a:endParaRPr lang="ru-RU"/>
        </a:p>
      </dgm:t>
    </dgm:pt>
    <dgm:pt modelId="{2E6AE40D-E43B-479A-94DF-B5FB69A79CE0}" type="pres">
      <dgm:prSet presAssocID="{D0278DD6-0DE9-4D74-9AAB-2AC7B4609639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BC2971A-7D32-4BD9-822C-0E88A3B4A5E0}" type="pres">
      <dgm:prSet presAssocID="{D0278DD6-0DE9-4D74-9AAB-2AC7B460963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F6A0D6-0D50-4000-9D67-1A8690940267}" type="pres">
      <dgm:prSet presAssocID="{8055A35B-C87F-4BE4-9405-DA97D58202B8}" presName="spacer" presStyleCnt="0"/>
      <dgm:spPr/>
    </dgm:pt>
    <dgm:pt modelId="{D6B164E2-D738-49BD-B098-83CC4B8E79E2}" type="pres">
      <dgm:prSet presAssocID="{0D4106DD-C74E-46EC-9786-9E96C4AC6712}" presName="comp" presStyleCnt="0"/>
      <dgm:spPr/>
    </dgm:pt>
    <dgm:pt modelId="{217F8A2C-8607-458D-8ED9-5DB5C3D57CF6}" type="pres">
      <dgm:prSet presAssocID="{0D4106DD-C74E-46EC-9786-9E96C4AC6712}" presName="box" presStyleLbl="node1" presStyleIdx="1" presStyleCnt="3" custLinFactNeighborX="-2344"/>
      <dgm:spPr/>
      <dgm:t>
        <a:bodyPr/>
        <a:lstStyle/>
        <a:p>
          <a:endParaRPr lang="ru-RU"/>
        </a:p>
      </dgm:t>
    </dgm:pt>
    <dgm:pt modelId="{0ECCF4E0-C863-4A68-92E8-160E00DE0FC4}" type="pres">
      <dgm:prSet presAssocID="{0D4106DD-C74E-46EC-9786-9E96C4AC6712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693BC20-D65C-4681-A303-F6F0ED6F08A0}" type="pres">
      <dgm:prSet presAssocID="{0D4106DD-C74E-46EC-9786-9E96C4AC671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2CA45-5CB5-4052-82A1-6EEB4224188C}" type="pres">
      <dgm:prSet presAssocID="{E103F702-B562-46E4-AED0-6C1EC762B660}" presName="spacer" presStyleCnt="0"/>
      <dgm:spPr/>
    </dgm:pt>
    <dgm:pt modelId="{4A679783-9566-440F-A1B5-63106A0D10DA}" type="pres">
      <dgm:prSet presAssocID="{F5DA0F29-8036-40F4-A9BC-12A880A743C3}" presName="comp" presStyleCnt="0"/>
      <dgm:spPr/>
    </dgm:pt>
    <dgm:pt modelId="{E16966C9-63D8-4950-A51C-5AE6EB80BB64}" type="pres">
      <dgm:prSet presAssocID="{F5DA0F29-8036-40F4-A9BC-12A880A743C3}" presName="box" presStyleLbl="node1" presStyleIdx="2" presStyleCnt="3" custLinFactNeighborX="-469" custLinFactNeighborY="-750"/>
      <dgm:spPr/>
      <dgm:t>
        <a:bodyPr/>
        <a:lstStyle/>
        <a:p>
          <a:endParaRPr lang="ru-RU"/>
        </a:p>
      </dgm:t>
    </dgm:pt>
    <dgm:pt modelId="{9C13407E-7AC7-40F5-8936-E6D2EC2DBB59}" type="pres">
      <dgm:prSet presAssocID="{F5DA0F29-8036-40F4-A9BC-12A880A743C3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3415EF0-FDD0-44EC-B843-269A43EEAA27}" type="pres">
      <dgm:prSet presAssocID="{F5DA0F29-8036-40F4-A9BC-12A880A743C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F2FDDB-37B5-457A-AC4F-FF0501951ED7}" type="presOf" srcId="{0D4106DD-C74E-46EC-9786-9E96C4AC6712}" destId="{217F8A2C-8607-458D-8ED9-5DB5C3D57CF6}" srcOrd="0" destOrd="0" presId="urn:microsoft.com/office/officeart/2005/8/layout/vList4#1"/>
    <dgm:cxn modelId="{99347C89-6D3E-4146-AC7A-34302E2CA53E}" srcId="{52720530-CBEF-4DFE-AFDB-88B3715B1E60}" destId="{F5DA0F29-8036-40F4-A9BC-12A880A743C3}" srcOrd="2" destOrd="0" parTransId="{51A5726E-5140-4F03-ACAB-8EC03F3380EB}" sibTransId="{5EE5C770-0BD3-4179-9979-172A6AE285D9}"/>
    <dgm:cxn modelId="{45B08021-BD21-47DC-862F-9434556CCA45}" type="presOf" srcId="{F5DA0F29-8036-40F4-A9BC-12A880A743C3}" destId="{E16966C9-63D8-4950-A51C-5AE6EB80BB64}" srcOrd="0" destOrd="0" presId="urn:microsoft.com/office/officeart/2005/8/layout/vList4#1"/>
    <dgm:cxn modelId="{1C933CA9-8EED-46F7-8726-20FD5553C604}" type="presOf" srcId="{F5DA0F29-8036-40F4-A9BC-12A880A743C3}" destId="{73415EF0-FDD0-44EC-B843-269A43EEAA27}" srcOrd="1" destOrd="0" presId="urn:microsoft.com/office/officeart/2005/8/layout/vList4#1"/>
    <dgm:cxn modelId="{FEFA04DE-1AB0-4C81-824F-6DD6FD54ECB2}" type="presOf" srcId="{CF7CD333-0622-4488-A121-A6C416A83D6F}" destId="{3BC2971A-7D32-4BD9-822C-0E88A3B4A5E0}" srcOrd="1" destOrd="1" presId="urn:microsoft.com/office/officeart/2005/8/layout/vList4#1"/>
    <dgm:cxn modelId="{31B31D69-A4DE-4594-9A0A-693122275B23}" type="presOf" srcId="{D0278DD6-0DE9-4D74-9AAB-2AC7B4609639}" destId="{B53BA371-D16D-4AA6-82D4-AE71F52CCAD3}" srcOrd="0" destOrd="0" presId="urn:microsoft.com/office/officeart/2005/8/layout/vList4#1"/>
    <dgm:cxn modelId="{5B3D90F8-3E6A-4815-8432-FBF5976535F8}" type="presOf" srcId="{52720530-CBEF-4DFE-AFDB-88B3715B1E60}" destId="{19DDD13B-358B-4BD4-8FED-052A0DB8C9AE}" srcOrd="0" destOrd="0" presId="urn:microsoft.com/office/officeart/2005/8/layout/vList4#1"/>
    <dgm:cxn modelId="{F9B2383F-012C-44A0-AA96-3C9CCD99FC9D}" type="presOf" srcId="{CF7CD333-0622-4488-A121-A6C416A83D6F}" destId="{B53BA371-D16D-4AA6-82D4-AE71F52CCAD3}" srcOrd="0" destOrd="1" presId="urn:microsoft.com/office/officeart/2005/8/layout/vList4#1"/>
    <dgm:cxn modelId="{3607A31B-9B2D-4F04-B8B6-367EEA7FA443}" srcId="{D0278DD6-0DE9-4D74-9AAB-2AC7B4609639}" destId="{CF7CD333-0622-4488-A121-A6C416A83D6F}" srcOrd="0" destOrd="0" parTransId="{0C93F77F-B509-45E5-A00E-88E6D04BB19C}" sibTransId="{19BECC33-D9F9-4555-89C4-7FAE1F402B58}"/>
    <dgm:cxn modelId="{64E5B42E-C0F8-4C24-8191-2988C521B4E5}" type="presOf" srcId="{D0278DD6-0DE9-4D74-9AAB-2AC7B4609639}" destId="{3BC2971A-7D32-4BD9-822C-0E88A3B4A5E0}" srcOrd="1" destOrd="0" presId="urn:microsoft.com/office/officeart/2005/8/layout/vList4#1"/>
    <dgm:cxn modelId="{1DB289EE-BE9F-4D06-B3EB-2DA3023A20F8}" srcId="{52720530-CBEF-4DFE-AFDB-88B3715B1E60}" destId="{0D4106DD-C74E-46EC-9786-9E96C4AC6712}" srcOrd="1" destOrd="0" parTransId="{EA147903-9C37-4DE4-A9FF-BBF5B83F149F}" sibTransId="{E103F702-B562-46E4-AED0-6C1EC762B660}"/>
    <dgm:cxn modelId="{B0F8B92A-9FB9-498B-A925-5714BEA89957}" srcId="{52720530-CBEF-4DFE-AFDB-88B3715B1E60}" destId="{D0278DD6-0DE9-4D74-9AAB-2AC7B4609639}" srcOrd="0" destOrd="0" parTransId="{BB672A0F-6E2F-427C-8A3A-968B12680A4B}" sibTransId="{8055A35B-C87F-4BE4-9405-DA97D58202B8}"/>
    <dgm:cxn modelId="{73E47F26-FC2B-45D2-81C7-F0313E85C39F}" type="presOf" srcId="{0D4106DD-C74E-46EC-9786-9E96C4AC6712}" destId="{C693BC20-D65C-4681-A303-F6F0ED6F08A0}" srcOrd="1" destOrd="0" presId="urn:microsoft.com/office/officeart/2005/8/layout/vList4#1"/>
    <dgm:cxn modelId="{594DEFBB-4E82-4739-82F8-835311E31A06}" type="presParOf" srcId="{19DDD13B-358B-4BD4-8FED-052A0DB8C9AE}" destId="{23734FA9-4909-4C80-B7BC-C132614F07E3}" srcOrd="0" destOrd="0" presId="urn:microsoft.com/office/officeart/2005/8/layout/vList4#1"/>
    <dgm:cxn modelId="{747BCBF2-41D6-457F-ACB9-66566C8DEA46}" type="presParOf" srcId="{23734FA9-4909-4C80-B7BC-C132614F07E3}" destId="{B53BA371-D16D-4AA6-82D4-AE71F52CCAD3}" srcOrd="0" destOrd="0" presId="urn:microsoft.com/office/officeart/2005/8/layout/vList4#1"/>
    <dgm:cxn modelId="{8A0AB3D9-94C7-42E3-AED5-D476DA66D7A4}" type="presParOf" srcId="{23734FA9-4909-4C80-B7BC-C132614F07E3}" destId="{2E6AE40D-E43B-479A-94DF-B5FB69A79CE0}" srcOrd="1" destOrd="0" presId="urn:microsoft.com/office/officeart/2005/8/layout/vList4#1"/>
    <dgm:cxn modelId="{847EC474-626C-40C1-8237-D8C6F4A567D2}" type="presParOf" srcId="{23734FA9-4909-4C80-B7BC-C132614F07E3}" destId="{3BC2971A-7D32-4BD9-822C-0E88A3B4A5E0}" srcOrd="2" destOrd="0" presId="urn:microsoft.com/office/officeart/2005/8/layout/vList4#1"/>
    <dgm:cxn modelId="{3CBBC94E-717E-4197-9F4E-582BCEBE33D1}" type="presParOf" srcId="{19DDD13B-358B-4BD4-8FED-052A0DB8C9AE}" destId="{EEF6A0D6-0D50-4000-9D67-1A8690940267}" srcOrd="1" destOrd="0" presId="urn:microsoft.com/office/officeart/2005/8/layout/vList4#1"/>
    <dgm:cxn modelId="{58706B36-C702-462F-981F-6EE6B9A83D85}" type="presParOf" srcId="{19DDD13B-358B-4BD4-8FED-052A0DB8C9AE}" destId="{D6B164E2-D738-49BD-B098-83CC4B8E79E2}" srcOrd="2" destOrd="0" presId="urn:microsoft.com/office/officeart/2005/8/layout/vList4#1"/>
    <dgm:cxn modelId="{66AD1766-F969-4FFE-8B08-72C92260DF4D}" type="presParOf" srcId="{D6B164E2-D738-49BD-B098-83CC4B8E79E2}" destId="{217F8A2C-8607-458D-8ED9-5DB5C3D57CF6}" srcOrd="0" destOrd="0" presId="urn:microsoft.com/office/officeart/2005/8/layout/vList4#1"/>
    <dgm:cxn modelId="{CA00B935-C26C-4C0A-9187-DF726E4A1397}" type="presParOf" srcId="{D6B164E2-D738-49BD-B098-83CC4B8E79E2}" destId="{0ECCF4E0-C863-4A68-92E8-160E00DE0FC4}" srcOrd="1" destOrd="0" presId="urn:microsoft.com/office/officeart/2005/8/layout/vList4#1"/>
    <dgm:cxn modelId="{78E8AF3B-D44E-4268-97B1-E5A280688036}" type="presParOf" srcId="{D6B164E2-D738-49BD-B098-83CC4B8E79E2}" destId="{C693BC20-D65C-4681-A303-F6F0ED6F08A0}" srcOrd="2" destOrd="0" presId="urn:microsoft.com/office/officeart/2005/8/layout/vList4#1"/>
    <dgm:cxn modelId="{BDD2A287-1F33-4F6B-978F-134C84F8E0C9}" type="presParOf" srcId="{19DDD13B-358B-4BD4-8FED-052A0DB8C9AE}" destId="{2552CA45-5CB5-4052-82A1-6EEB4224188C}" srcOrd="3" destOrd="0" presId="urn:microsoft.com/office/officeart/2005/8/layout/vList4#1"/>
    <dgm:cxn modelId="{2966D7D2-0541-4D3C-8CF9-995ACCC814AB}" type="presParOf" srcId="{19DDD13B-358B-4BD4-8FED-052A0DB8C9AE}" destId="{4A679783-9566-440F-A1B5-63106A0D10DA}" srcOrd="4" destOrd="0" presId="urn:microsoft.com/office/officeart/2005/8/layout/vList4#1"/>
    <dgm:cxn modelId="{D524272D-EA5F-43A7-B4A5-5E6D48ED884C}" type="presParOf" srcId="{4A679783-9566-440F-A1B5-63106A0D10DA}" destId="{E16966C9-63D8-4950-A51C-5AE6EB80BB64}" srcOrd="0" destOrd="0" presId="urn:microsoft.com/office/officeart/2005/8/layout/vList4#1"/>
    <dgm:cxn modelId="{3AA3AC09-A639-4B95-AB41-9A3455EE8F23}" type="presParOf" srcId="{4A679783-9566-440F-A1B5-63106A0D10DA}" destId="{9C13407E-7AC7-40F5-8936-E6D2EC2DBB59}" srcOrd="1" destOrd="0" presId="urn:microsoft.com/office/officeart/2005/8/layout/vList4#1"/>
    <dgm:cxn modelId="{E03388B6-87D7-4FB0-AE08-A4BA2F1615DF}" type="presParOf" srcId="{4A679783-9566-440F-A1B5-63106A0D10DA}" destId="{73415EF0-FDD0-44EC-B843-269A43EEAA2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CD742-E653-45A0-97F4-6B284648C38F}">
      <dsp:nvSpPr>
        <dsp:cNvPr id="0" name=""/>
        <dsp:cNvSpPr/>
      </dsp:nvSpPr>
      <dsp:spPr>
        <a:xfrm>
          <a:off x="3228486" y="2572"/>
          <a:ext cx="2995408" cy="1198163"/>
        </a:xfrm>
        <a:prstGeom prst="chevron">
          <a:avLst/>
        </a:prstGeom>
        <a:solidFill>
          <a:schemeClr val="accent2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исключительное право, являющееся имущественным правом, </a:t>
          </a:r>
          <a:endParaRPr lang="ru-RU" sz="1600" kern="1200" dirty="0"/>
        </a:p>
      </dsp:txBody>
      <dsp:txXfrm>
        <a:off x="3827568" y="2572"/>
        <a:ext cx="1797245" cy="1198163"/>
      </dsp:txXfrm>
    </dsp:sp>
    <dsp:sp modelId="{C158F2C0-B4B2-4464-AF70-08ED4FA0A8F2}">
      <dsp:nvSpPr>
        <dsp:cNvPr id="0" name=""/>
        <dsp:cNvSpPr/>
      </dsp:nvSpPr>
      <dsp:spPr>
        <a:xfrm>
          <a:off x="3228486" y="1368478"/>
          <a:ext cx="2995408" cy="1198163"/>
        </a:xfrm>
        <a:prstGeom prst="chevron">
          <a:avLst/>
        </a:prstGeom>
        <a:solidFill>
          <a:schemeClr val="accent2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личные неимущественные права </a:t>
          </a:r>
          <a:endParaRPr lang="ru-RU" sz="1600" kern="1200"/>
        </a:p>
      </dsp:txBody>
      <dsp:txXfrm>
        <a:off x="3827568" y="1368478"/>
        <a:ext cx="1797245" cy="1198163"/>
      </dsp:txXfrm>
    </dsp:sp>
    <dsp:sp modelId="{CCCEF4F7-3B90-4BE4-B6DC-D1837F899426}">
      <dsp:nvSpPr>
        <dsp:cNvPr id="0" name=""/>
        <dsp:cNvSpPr/>
      </dsp:nvSpPr>
      <dsp:spPr>
        <a:xfrm>
          <a:off x="3228486" y="2734384"/>
          <a:ext cx="2995408" cy="1198163"/>
        </a:xfrm>
        <a:prstGeom prst="chevron">
          <a:avLst/>
        </a:prstGeom>
        <a:solidFill>
          <a:schemeClr val="accent2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иные права</a:t>
          </a:r>
          <a:endParaRPr lang="ru-RU" sz="1600" kern="1200" dirty="0"/>
        </a:p>
      </dsp:txBody>
      <dsp:txXfrm>
        <a:off x="3827568" y="2734384"/>
        <a:ext cx="1797245" cy="1198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2B4B4B-1760-4C52-B16F-5BD3154D26DE}">
      <dsp:nvSpPr>
        <dsp:cNvPr id="0" name=""/>
        <dsp:cNvSpPr/>
      </dsp:nvSpPr>
      <dsp:spPr>
        <a:xfrm>
          <a:off x="0" y="247238"/>
          <a:ext cx="11471108" cy="2362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0285" tIns="312420" rIns="890285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smtClean="0"/>
            <a:t>литературные произведения;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smtClean="0"/>
            <a:t>драматические и музыкально-драматические произведения, сценарные произведения;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smtClean="0"/>
            <a:t>хореографические произведения и пантомимы;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smtClean="0"/>
            <a:t>музыкальные произведения с текстом или без текста;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аудиовизуальные произведения;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произведения живописи, скульптуры, графики, дизайна, графические рассказы, комиксы и другие произведения изобразительного искусства;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произведения декоративно-прикладного и сценографического искусства;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произведения архитектуры, градостроительства и садово-паркового искусства, в том числе в виде проектов, чертежей, изображений и макетов;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фотографические произведения;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географические и другие карты, планы, эскизы и пластические произведения и др.</a:t>
          </a:r>
          <a:endParaRPr lang="ru-RU" sz="1200" kern="1200" dirty="0"/>
        </a:p>
      </dsp:txBody>
      <dsp:txXfrm>
        <a:off x="0" y="247238"/>
        <a:ext cx="11471108" cy="2362500"/>
      </dsp:txXfrm>
    </dsp:sp>
    <dsp:sp modelId="{23CA5EE7-D1A5-42DE-96E7-C3EAC2AEC393}">
      <dsp:nvSpPr>
        <dsp:cNvPr id="0" name=""/>
        <dsp:cNvSpPr/>
      </dsp:nvSpPr>
      <dsp:spPr>
        <a:xfrm>
          <a:off x="573555" y="25837"/>
          <a:ext cx="8029775" cy="442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3506" tIns="0" rIns="303506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smtClean="0"/>
            <a:t>Произведения науки, литературы и искусства</a:t>
          </a:r>
          <a:endParaRPr lang="ru-RU" sz="1500" kern="1200" dirty="0"/>
        </a:p>
      </dsp:txBody>
      <dsp:txXfrm>
        <a:off x="595171" y="47453"/>
        <a:ext cx="7986543" cy="399568"/>
      </dsp:txXfrm>
    </dsp:sp>
    <dsp:sp modelId="{30E46CDF-8AEE-4E02-BF84-7128631F4895}">
      <dsp:nvSpPr>
        <dsp:cNvPr id="0" name=""/>
        <dsp:cNvSpPr/>
      </dsp:nvSpPr>
      <dsp:spPr>
        <a:xfrm>
          <a:off x="0" y="2912138"/>
          <a:ext cx="1147110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3301987"/>
              <a:satOff val="-20651"/>
              <a:lumOff val="-143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DE1DF5-D3CC-4EFE-A287-AAAA81D04C98}">
      <dsp:nvSpPr>
        <dsp:cNvPr id="0" name=""/>
        <dsp:cNvSpPr/>
      </dsp:nvSpPr>
      <dsp:spPr>
        <a:xfrm>
          <a:off x="573555" y="2690738"/>
          <a:ext cx="8029775" cy="442800"/>
        </a:xfrm>
        <a:prstGeom prst="roundRect">
          <a:avLst/>
        </a:prstGeom>
        <a:gradFill rotWithShape="0">
          <a:gsLst>
            <a:gs pos="0">
              <a:schemeClr val="accent3">
                <a:hueOff val="3301987"/>
                <a:satOff val="-20651"/>
                <a:lumOff val="-1438"/>
                <a:alphaOff val="0"/>
                <a:tint val="68000"/>
                <a:alpha val="90000"/>
                <a:lumMod val="100000"/>
              </a:schemeClr>
            </a:gs>
            <a:gs pos="100000">
              <a:schemeClr val="accent3">
                <a:hueOff val="3301987"/>
                <a:satOff val="-20651"/>
                <a:lumOff val="-1438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3506" tIns="0" rIns="303506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Программы для ЭВМ</a:t>
          </a:r>
          <a:endParaRPr lang="ru-RU" sz="1500" kern="1200" dirty="0"/>
        </a:p>
      </dsp:txBody>
      <dsp:txXfrm>
        <a:off x="595171" y="2712354"/>
        <a:ext cx="7986543" cy="399568"/>
      </dsp:txXfrm>
    </dsp:sp>
    <dsp:sp modelId="{CC0CC10D-C29E-4852-AA07-16558B4759E0}">
      <dsp:nvSpPr>
        <dsp:cNvPr id="0" name=""/>
        <dsp:cNvSpPr/>
      </dsp:nvSpPr>
      <dsp:spPr>
        <a:xfrm>
          <a:off x="0" y="3592538"/>
          <a:ext cx="1147110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6603975"/>
              <a:satOff val="-41301"/>
              <a:lumOff val="-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16E1C4-7745-4637-AA30-3FC720E744A6}">
      <dsp:nvSpPr>
        <dsp:cNvPr id="0" name=""/>
        <dsp:cNvSpPr/>
      </dsp:nvSpPr>
      <dsp:spPr>
        <a:xfrm>
          <a:off x="573555" y="3371138"/>
          <a:ext cx="8029775" cy="442800"/>
        </a:xfrm>
        <a:prstGeom prst="roundRect">
          <a:avLst/>
        </a:prstGeom>
        <a:gradFill rotWithShape="0">
          <a:gsLst>
            <a:gs pos="0">
              <a:schemeClr val="accent3">
                <a:hueOff val="6603975"/>
                <a:satOff val="-41301"/>
                <a:lumOff val="-2876"/>
                <a:alphaOff val="0"/>
                <a:tint val="68000"/>
                <a:alpha val="90000"/>
                <a:lumMod val="100000"/>
              </a:schemeClr>
            </a:gs>
            <a:gs pos="100000">
              <a:schemeClr val="accent3">
                <a:hueOff val="6603975"/>
                <a:satOff val="-41301"/>
                <a:lumOff val="-2876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3506" tIns="0" rIns="303506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Производные произведения</a:t>
          </a:r>
          <a:endParaRPr lang="ru-RU" sz="1500" kern="1200" dirty="0"/>
        </a:p>
      </dsp:txBody>
      <dsp:txXfrm>
        <a:off x="595171" y="3392754"/>
        <a:ext cx="7986543" cy="399568"/>
      </dsp:txXfrm>
    </dsp:sp>
    <dsp:sp modelId="{DD8FC5FD-B519-46DB-88AE-D0BA27BD303C}">
      <dsp:nvSpPr>
        <dsp:cNvPr id="0" name=""/>
        <dsp:cNvSpPr/>
      </dsp:nvSpPr>
      <dsp:spPr>
        <a:xfrm>
          <a:off x="0" y="4272938"/>
          <a:ext cx="1147110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9905962"/>
              <a:satOff val="-61952"/>
              <a:lumOff val="-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4254F4-AD64-4096-9924-9758E57D5448}">
      <dsp:nvSpPr>
        <dsp:cNvPr id="0" name=""/>
        <dsp:cNvSpPr/>
      </dsp:nvSpPr>
      <dsp:spPr>
        <a:xfrm>
          <a:off x="573555" y="4051538"/>
          <a:ext cx="8029775" cy="442800"/>
        </a:xfrm>
        <a:prstGeom prst="roundRect">
          <a:avLst/>
        </a:prstGeom>
        <a:gradFill rotWithShape="0">
          <a:gsLst>
            <a:gs pos="0">
              <a:schemeClr val="accent3">
                <a:hueOff val="9905962"/>
                <a:satOff val="-61952"/>
                <a:lumOff val="-4314"/>
                <a:alphaOff val="0"/>
                <a:tint val="68000"/>
                <a:alpha val="90000"/>
                <a:lumMod val="100000"/>
              </a:schemeClr>
            </a:gs>
            <a:gs pos="100000">
              <a:schemeClr val="accent3">
                <a:hueOff val="9905962"/>
                <a:satOff val="-61952"/>
                <a:lumOff val="-4314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3506" tIns="0" rIns="303506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Составные произведения</a:t>
          </a:r>
          <a:endParaRPr lang="ru-RU" sz="1500" kern="1200" dirty="0"/>
        </a:p>
      </dsp:txBody>
      <dsp:txXfrm>
        <a:off x="595171" y="4073154"/>
        <a:ext cx="7986543" cy="3995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F70DA-0A5F-4321-8CAF-C20122E143D8}">
      <dsp:nvSpPr>
        <dsp:cNvPr id="0" name=""/>
        <dsp:cNvSpPr/>
      </dsp:nvSpPr>
      <dsp:spPr>
        <a:xfrm>
          <a:off x="0" y="21065"/>
          <a:ext cx="8128000" cy="114871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F6C070-B015-486F-AA75-F5B24ACDBE0D}">
      <dsp:nvSpPr>
        <dsp:cNvPr id="0" name=""/>
        <dsp:cNvSpPr/>
      </dsp:nvSpPr>
      <dsp:spPr>
        <a:xfrm>
          <a:off x="243839" y="93108"/>
          <a:ext cx="2387600" cy="14728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744CA6-9871-4CE1-9C97-2399693AE2EE}">
      <dsp:nvSpPr>
        <dsp:cNvPr id="0" name=""/>
        <dsp:cNvSpPr/>
      </dsp:nvSpPr>
      <dsp:spPr>
        <a:xfrm rot="10800000">
          <a:off x="243839" y="1690139"/>
          <a:ext cx="2387600" cy="831524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словесный</a:t>
          </a:r>
          <a:endParaRPr lang="ru-RU" sz="1900" kern="1200" dirty="0"/>
        </a:p>
      </dsp:txBody>
      <dsp:txXfrm rot="10800000">
        <a:off x="269411" y="1690139"/>
        <a:ext cx="2336456" cy="805952"/>
      </dsp:txXfrm>
    </dsp:sp>
    <dsp:sp modelId="{3BAD0B4E-C3B7-4BD9-9A19-7241BA4B1231}">
      <dsp:nvSpPr>
        <dsp:cNvPr id="0" name=""/>
        <dsp:cNvSpPr/>
      </dsp:nvSpPr>
      <dsp:spPr>
        <a:xfrm>
          <a:off x="2971804" y="112334"/>
          <a:ext cx="2184391" cy="136033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487997-8B5D-40F9-971E-A17B6897EA6B}">
      <dsp:nvSpPr>
        <dsp:cNvPr id="0" name=""/>
        <dsp:cNvSpPr/>
      </dsp:nvSpPr>
      <dsp:spPr>
        <a:xfrm rot="10800000">
          <a:off x="2870199" y="1635266"/>
          <a:ext cx="2387600" cy="86717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изобразительный</a:t>
          </a:r>
          <a:endParaRPr lang="ru-RU" sz="1900" kern="1200" dirty="0"/>
        </a:p>
      </dsp:txBody>
      <dsp:txXfrm rot="10800000">
        <a:off x="2896867" y="1635266"/>
        <a:ext cx="2334264" cy="840503"/>
      </dsp:txXfrm>
    </dsp:sp>
    <dsp:sp modelId="{15ECBE7B-4311-4682-BA7E-4790F768B0C7}">
      <dsp:nvSpPr>
        <dsp:cNvPr id="0" name=""/>
        <dsp:cNvSpPr/>
      </dsp:nvSpPr>
      <dsp:spPr>
        <a:xfrm>
          <a:off x="5765797" y="107112"/>
          <a:ext cx="1849124" cy="145285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5431FF-C0C6-4599-BAB9-232F27385803}">
      <dsp:nvSpPr>
        <dsp:cNvPr id="0" name=""/>
        <dsp:cNvSpPr/>
      </dsp:nvSpPr>
      <dsp:spPr>
        <a:xfrm rot="10800000">
          <a:off x="5496559" y="1712119"/>
          <a:ext cx="2387600" cy="79554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комбинированный</a:t>
          </a:r>
          <a:endParaRPr lang="ru-RU" sz="1900" kern="1200" dirty="0"/>
        </a:p>
      </dsp:txBody>
      <dsp:txXfrm rot="10800000">
        <a:off x="5521025" y="1712119"/>
        <a:ext cx="2338668" cy="7710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6A0C1-8DD1-4470-AC33-8F6E090E1CAD}">
      <dsp:nvSpPr>
        <dsp:cNvPr id="0" name=""/>
        <dsp:cNvSpPr/>
      </dsp:nvSpPr>
      <dsp:spPr>
        <a:xfrm>
          <a:off x="5853662" y="2096696"/>
          <a:ext cx="259798" cy="7967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714"/>
              </a:lnTo>
              <a:lnTo>
                <a:pt x="259798" y="796714"/>
              </a:lnTo>
            </a:path>
          </a:pathLst>
        </a:custGeom>
        <a:noFill/>
        <a:ln w="222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E271A4-E0C1-4007-A468-A84209F373EA}">
      <dsp:nvSpPr>
        <dsp:cNvPr id="0" name=""/>
        <dsp:cNvSpPr/>
      </dsp:nvSpPr>
      <dsp:spPr>
        <a:xfrm>
          <a:off x="4450752" y="865993"/>
          <a:ext cx="2095705" cy="364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850"/>
              </a:lnTo>
              <a:lnTo>
                <a:pt x="2095705" y="182850"/>
              </a:lnTo>
              <a:lnTo>
                <a:pt x="2095705" y="364709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5D9C3E-B049-4852-8534-E2D1655E3148}">
      <dsp:nvSpPr>
        <dsp:cNvPr id="0" name=""/>
        <dsp:cNvSpPr/>
      </dsp:nvSpPr>
      <dsp:spPr>
        <a:xfrm>
          <a:off x="3757957" y="2096696"/>
          <a:ext cx="259798" cy="7967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714"/>
              </a:lnTo>
              <a:lnTo>
                <a:pt x="259798" y="796714"/>
              </a:lnTo>
            </a:path>
          </a:pathLst>
        </a:custGeom>
        <a:noFill/>
        <a:ln w="222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008831-3394-4C1A-B34C-187AA9217F39}">
      <dsp:nvSpPr>
        <dsp:cNvPr id="0" name=""/>
        <dsp:cNvSpPr/>
      </dsp:nvSpPr>
      <dsp:spPr>
        <a:xfrm>
          <a:off x="4405032" y="865993"/>
          <a:ext cx="91440" cy="3647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4709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3E062A-22A7-459F-91E8-9CB34BF10E82}">
      <dsp:nvSpPr>
        <dsp:cNvPr id="0" name=""/>
        <dsp:cNvSpPr/>
      </dsp:nvSpPr>
      <dsp:spPr>
        <a:xfrm>
          <a:off x="1662252" y="2096696"/>
          <a:ext cx="259798" cy="7967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714"/>
              </a:lnTo>
              <a:lnTo>
                <a:pt x="259798" y="796714"/>
              </a:lnTo>
            </a:path>
          </a:pathLst>
        </a:custGeom>
        <a:noFill/>
        <a:ln w="222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E30BA8-053A-4C89-8FCF-491F8CDEFDF6}">
      <dsp:nvSpPr>
        <dsp:cNvPr id="0" name=""/>
        <dsp:cNvSpPr/>
      </dsp:nvSpPr>
      <dsp:spPr>
        <a:xfrm>
          <a:off x="2355047" y="865993"/>
          <a:ext cx="2095705" cy="364709"/>
        </a:xfrm>
        <a:custGeom>
          <a:avLst/>
          <a:gdLst/>
          <a:ahLst/>
          <a:cxnLst/>
          <a:rect l="0" t="0" r="0" b="0"/>
          <a:pathLst>
            <a:path>
              <a:moveTo>
                <a:pt x="2095705" y="0"/>
              </a:moveTo>
              <a:lnTo>
                <a:pt x="2095705" y="182850"/>
              </a:lnTo>
              <a:lnTo>
                <a:pt x="0" y="182850"/>
              </a:lnTo>
              <a:lnTo>
                <a:pt x="0" y="364709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3C1A47-C1B8-4A69-B5D4-295A600D2B5E}">
      <dsp:nvSpPr>
        <dsp:cNvPr id="0" name=""/>
        <dsp:cNvSpPr/>
      </dsp:nvSpPr>
      <dsp:spPr>
        <a:xfrm>
          <a:off x="3584758" y="0"/>
          <a:ext cx="1731987" cy="8659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Патент</a:t>
          </a:r>
          <a:endParaRPr lang="ru-RU" sz="1700" kern="1200" dirty="0"/>
        </a:p>
      </dsp:txBody>
      <dsp:txXfrm>
        <a:off x="3584758" y="0"/>
        <a:ext cx="1731987" cy="865993"/>
      </dsp:txXfrm>
    </dsp:sp>
    <dsp:sp modelId="{3E9BF4D0-59CD-414B-8707-62DB3D8B7FC8}">
      <dsp:nvSpPr>
        <dsp:cNvPr id="0" name=""/>
        <dsp:cNvSpPr/>
      </dsp:nvSpPr>
      <dsp:spPr>
        <a:xfrm>
          <a:off x="1489053" y="1230703"/>
          <a:ext cx="1731987" cy="86599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на изобретение</a:t>
          </a:r>
          <a:endParaRPr lang="ru-RU" sz="1700" kern="1200" dirty="0"/>
        </a:p>
      </dsp:txBody>
      <dsp:txXfrm>
        <a:off x="1489053" y="1230703"/>
        <a:ext cx="1731987" cy="865993"/>
      </dsp:txXfrm>
    </dsp:sp>
    <dsp:sp modelId="{DA51AB5B-D537-4187-AA2D-DE8A29A1E410}">
      <dsp:nvSpPr>
        <dsp:cNvPr id="0" name=""/>
        <dsp:cNvSpPr/>
      </dsp:nvSpPr>
      <dsp:spPr>
        <a:xfrm>
          <a:off x="1922050" y="2460414"/>
          <a:ext cx="1731987" cy="86599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действует 20 лет</a:t>
          </a:r>
          <a:endParaRPr lang="ru-RU" sz="1700" kern="1200" dirty="0"/>
        </a:p>
      </dsp:txBody>
      <dsp:txXfrm>
        <a:off x="1922050" y="2460414"/>
        <a:ext cx="1731987" cy="865993"/>
      </dsp:txXfrm>
    </dsp:sp>
    <dsp:sp modelId="{27E200CB-E9DF-44BC-8B8D-106D7AC5974B}">
      <dsp:nvSpPr>
        <dsp:cNvPr id="0" name=""/>
        <dsp:cNvSpPr/>
      </dsp:nvSpPr>
      <dsp:spPr>
        <a:xfrm>
          <a:off x="3584758" y="1230703"/>
          <a:ext cx="1731987" cy="86599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на полезную модель</a:t>
          </a:r>
          <a:endParaRPr lang="ru-RU" sz="1700" kern="1200" dirty="0"/>
        </a:p>
      </dsp:txBody>
      <dsp:txXfrm>
        <a:off x="3584758" y="1230703"/>
        <a:ext cx="1731987" cy="865993"/>
      </dsp:txXfrm>
    </dsp:sp>
    <dsp:sp modelId="{702E1FC1-8FD9-472F-A4C7-4724D1B6A889}">
      <dsp:nvSpPr>
        <dsp:cNvPr id="0" name=""/>
        <dsp:cNvSpPr/>
      </dsp:nvSpPr>
      <dsp:spPr>
        <a:xfrm>
          <a:off x="4017755" y="2460414"/>
          <a:ext cx="1731987" cy="86599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действует 10 лет</a:t>
          </a:r>
          <a:endParaRPr lang="ru-RU" sz="1700" kern="1200" dirty="0"/>
        </a:p>
      </dsp:txBody>
      <dsp:txXfrm>
        <a:off x="4017755" y="2460414"/>
        <a:ext cx="1731987" cy="865993"/>
      </dsp:txXfrm>
    </dsp:sp>
    <dsp:sp modelId="{6F9F968C-A167-4FE3-B6A7-CA00B73F7A63}">
      <dsp:nvSpPr>
        <dsp:cNvPr id="0" name=""/>
        <dsp:cNvSpPr/>
      </dsp:nvSpPr>
      <dsp:spPr>
        <a:xfrm>
          <a:off x="5680463" y="1230703"/>
          <a:ext cx="1731987" cy="86599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на промышленный образец</a:t>
          </a:r>
          <a:endParaRPr lang="ru-RU" sz="1700" kern="1200" dirty="0"/>
        </a:p>
      </dsp:txBody>
      <dsp:txXfrm>
        <a:off x="5680463" y="1230703"/>
        <a:ext cx="1731987" cy="865993"/>
      </dsp:txXfrm>
    </dsp:sp>
    <dsp:sp modelId="{66D010F8-2043-4CDC-A46A-9B6212A4CA24}">
      <dsp:nvSpPr>
        <dsp:cNvPr id="0" name=""/>
        <dsp:cNvSpPr/>
      </dsp:nvSpPr>
      <dsp:spPr>
        <a:xfrm>
          <a:off x="6113460" y="2460414"/>
          <a:ext cx="1731987" cy="86599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действует 5 лет (можно продлить до 25 лет)</a:t>
          </a:r>
          <a:endParaRPr lang="ru-RU" sz="1700" kern="1200" dirty="0"/>
        </a:p>
      </dsp:txBody>
      <dsp:txXfrm>
        <a:off x="6113460" y="2460414"/>
        <a:ext cx="1731987" cy="8659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D7E5F5-C1AB-4F25-97E9-9BFEA3B52D7D}">
      <dsp:nvSpPr>
        <dsp:cNvPr id="0" name=""/>
        <dsp:cNvSpPr/>
      </dsp:nvSpPr>
      <dsp:spPr>
        <a:xfrm>
          <a:off x="827221" y="0"/>
          <a:ext cx="9375172" cy="328050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43362F-A1BD-43CF-8959-0090EB7FBC2B}">
      <dsp:nvSpPr>
        <dsp:cNvPr id="0" name=""/>
        <dsp:cNvSpPr/>
      </dsp:nvSpPr>
      <dsp:spPr>
        <a:xfrm>
          <a:off x="325826" y="984151"/>
          <a:ext cx="3308884" cy="13122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внесудебный порядок</a:t>
          </a:r>
          <a:endParaRPr lang="ru-RU" sz="3300" kern="1200" dirty="0"/>
        </a:p>
      </dsp:txBody>
      <dsp:txXfrm>
        <a:off x="389882" y="1048207"/>
        <a:ext cx="3180772" cy="1184089"/>
      </dsp:txXfrm>
    </dsp:sp>
    <dsp:sp modelId="{BE01B89C-FD8D-4451-B5B3-594D159B0DAB}">
      <dsp:nvSpPr>
        <dsp:cNvPr id="0" name=""/>
        <dsp:cNvSpPr/>
      </dsp:nvSpPr>
      <dsp:spPr>
        <a:xfrm>
          <a:off x="3860365" y="984151"/>
          <a:ext cx="3308884" cy="13122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досудебный порядок</a:t>
          </a:r>
          <a:endParaRPr lang="ru-RU" sz="3300" kern="1200" dirty="0"/>
        </a:p>
      </dsp:txBody>
      <dsp:txXfrm>
        <a:off x="3924421" y="1048207"/>
        <a:ext cx="3180772" cy="1184089"/>
      </dsp:txXfrm>
    </dsp:sp>
    <dsp:sp modelId="{CA44BF82-2D35-4CD7-B9CA-9EFB8728D332}">
      <dsp:nvSpPr>
        <dsp:cNvPr id="0" name=""/>
        <dsp:cNvSpPr/>
      </dsp:nvSpPr>
      <dsp:spPr>
        <a:xfrm>
          <a:off x="7394904" y="984151"/>
          <a:ext cx="3308884" cy="13122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судебный порядок</a:t>
          </a:r>
          <a:endParaRPr lang="ru-RU" sz="3300" kern="1200" dirty="0"/>
        </a:p>
      </dsp:txBody>
      <dsp:txXfrm>
        <a:off x="7458960" y="1048207"/>
        <a:ext cx="3180772" cy="11840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BA371-D16D-4AA6-82D4-AE71F52CCAD3}">
      <dsp:nvSpPr>
        <dsp:cNvPr id="0" name=""/>
        <dsp:cNvSpPr/>
      </dsp:nvSpPr>
      <dsp:spPr>
        <a:xfrm>
          <a:off x="0" y="0"/>
          <a:ext cx="10874208" cy="1424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АДМИНИСТРАТИВНО-ПРАВОВАЯ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КоАП РФ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Привлечение к административной ответственности с наложением штрафа и (или</a:t>
          </a:r>
          <a:r>
            <a:rPr lang="ru-RU" sz="1900" kern="1200" dirty="0" smtClean="0"/>
            <a:t>) конфискацией контрафактных экземпляров произведения</a:t>
          </a:r>
          <a:endParaRPr lang="ru-RU" sz="19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</dsp:txBody>
      <dsp:txXfrm>
        <a:off x="2317327" y="0"/>
        <a:ext cx="8556880" cy="1424858"/>
      </dsp:txXfrm>
    </dsp:sp>
    <dsp:sp modelId="{2E6AE40D-E43B-479A-94DF-B5FB69A79CE0}">
      <dsp:nvSpPr>
        <dsp:cNvPr id="0" name=""/>
        <dsp:cNvSpPr/>
      </dsp:nvSpPr>
      <dsp:spPr>
        <a:xfrm>
          <a:off x="142485" y="142485"/>
          <a:ext cx="2174841" cy="11398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7F8A2C-8607-458D-8ED9-5DB5C3D57CF6}">
      <dsp:nvSpPr>
        <dsp:cNvPr id="0" name=""/>
        <dsp:cNvSpPr/>
      </dsp:nvSpPr>
      <dsp:spPr>
        <a:xfrm>
          <a:off x="0" y="1567344"/>
          <a:ext cx="10874208" cy="1424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Г</a:t>
          </a:r>
          <a:r>
            <a:rPr lang="ru-RU" sz="2000" b="0" i="0" kern="1200" dirty="0" smtClean="0"/>
            <a:t>РАЖДАНСКО-ПРАВОВА</a:t>
          </a:r>
          <a:r>
            <a:rPr lang="ru-RU" sz="2000" kern="1200" dirty="0" smtClean="0"/>
            <a:t>Я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ГК РФ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Используется для восстановления нарушенного права и/или взыскания компенсации</a:t>
          </a:r>
          <a:endParaRPr lang="ru-RU" sz="1800" kern="1200" dirty="0"/>
        </a:p>
      </dsp:txBody>
      <dsp:txXfrm>
        <a:off x="2317327" y="1567344"/>
        <a:ext cx="8556880" cy="1424858"/>
      </dsp:txXfrm>
    </dsp:sp>
    <dsp:sp modelId="{0ECCF4E0-C863-4A68-92E8-160E00DE0FC4}">
      <dsp:nvSpPr>
        <dsp:cNvPr id="0" name=""/>
        <dsp:cNvSpPr/>
      </dsp:nvSpPr>
      <dsp:spPr>
        <a:xfrm>
          <a:off x="142485" y="1709830"/>
          <a:ext cx="2174841" cy="11398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6966C9-63D8-4950-A51C-5AE6EB80BB64}">
      <dsp:nvSpPr>
        <dsp:cNvPr id="0" name=""/>
        <dsp:cNvSpPr/>
      </dsp:nvSpPr>
      <dsp:spPr>
        <a:xfrm>
          <a:off x="0" y="3124002"/>
          <a:ext cx="10874208" cy="1424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УГОЛОВНО-ПРАВОВАЯ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УК РФ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Связан с применением уголовных наказаний, и предполагает обращение с заявлением о привлечении к уголовной ответственности в уполномоченные органы</a:t>
          </a:r>
          <a:endParaRPr lang="ru-RU" sz="1800" kern="1200" dirty="0"/>
        </a:p>
      </dsp:txBody>
      <dsp:txXfrm>
        <a:off x="2317327" y="3124002"/>
        <a:ext cx="8556880" cy="1424858"/>
      </dsp:txXfrm>
    </dsp:sp>
    <dsp:sp modelId="{9C13407E-7AC7-40F5-8936-E6D2EC2DBB59}">
      <dsp:nvSpPr>
        <dsp:cNvPr id="0" name=""/>
        <dsp:cNvSpPr/>
      </dsp:nvSpPr>
      <dsp:spPr>
        <a:xfrm>
          <a:off x="142485" y="3277174"/>
          <a:ext cx="2174841" cy="11398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2520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5928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009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8502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2040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674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625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34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574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13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0603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B12C590-6A26-4A50-874A-1FA58075B46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AF0276A-73AD-4AD7-82CB-7281D56D6D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92142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927100"/>
            <a:ext cx="9448800" cy="2095501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Защита интеллектуальной и творческой 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2300" y="3175000"/>
            <a:ext cx="1092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Старший </a:t>
            </a:r>
            <a:r>
              <a:rPr lang="ru-RU" sz="2400" dirty="0">
                <a:solidFill>
                  <a:schemeClr val="bg1"/>
                </a:solidFill>
              </a:rPr>
              <a:t>преподаватель </a:t>
            </a:r>
            <a:r>
              <a:rPr lang="ru-RU" sz="2400" dirty="0" smtClean="0">
                <a:solidFill>
                  <a:schemeClr val="bg1"/>
                </a:solidFill>
              </a:rPr>
              <a:t>кафедры гражданского </a:t>
            </a:r>
            <a:r>
              <a:rPr lang="ru-RU" sz="2400" dirty="0">
                <a:solidFill>
                  <a:schemeClr val="bg1"/>
                </a:solidFill>
              </a:rPr>
              <a:t>процессуального права Казанского филиала ФГБОУВО “Российский государственный университет правосудия</a:t>
            </a:r>
            <a:r>
              <a:rPr lang="ru-RU" sz="2400" dirty="0" smtClean="0">
                <a:solidFill>
                  <a:schemeClr val="bg1"/>
                </a:solidFill>
              </a:rPr>
              <a:t>”,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Генеральный директор ООО «Компания ЗНАКОВ»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Гурина Диана Евгеньевна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023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Процедура регистрации товарного знака </a:t>
            </a:r>
            <a:br>
              <a:rPr lang="ru-RU" dirty="0" smtClean="0"/>
            </a:br>
            <a:r>
              <a:rPr lang="ru-RU" dirty="0" smtClean="0"/>
              <a:t>(знака обслуживания)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044700"/>
            <a:ext cx="11029615" cy="46609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Для государственной регистрации товарного </a:t>
            </a:r>
            <a:r>
              <a:rPr lang="ru-RU" dirty="0" smtClean="0"/>
              <a:t>знака заявитель </a:t>
            </a:r>
            <a:r>
              <a:rPr lang="ru-RU" dirty="0"/>
              <a:t>должен </a:t>
            </a:r>
            <a:r>
              <a:rPr lang="ru-RU" b="1" dirty="0"/>
              <a:t>подать</a:t>
            </a:r>
            <a:r>
              <a:rPr lang="ru-RU" dirty="0"/>
              <a:t> в </a:t>
            </a:r>
            <a:r>
              <a:rPr lang="ru-RU" dirty="0" smtClean="0"/>
              <a:t>Роспатент соответствующую </a:t>
            </a:r>
            <a:r>
              <a:rPr lang="ru-RU" b="1" dirty="0" smtClean="0"/>
              <a:t>заявку</a:t>
            </a:r>
            <a:r>
              <a:rPr lang="ru-RU" dirty="0" smtClean="0"/>
              <a:t> и </a:t>
            </a:r>
            <a:r>
              <a:rPr lang="ru-RU" b="1" dirty="0" smtClean="0"/>
              <a:t>оплатить пошлины.</a:t>
            </a:r>
          </a:p>
          <a:p>
            <a:pPr marL="0" indent="0" algn="just">
              <a:buNone/>
            </a:pPr>
            <a:r>
              <a:rPr lang="ru-RU" b="1" dirty="0" smtClean="0"/>
              <a:t>Сама процедура регистрации состоит из 3 этапов:</a:t>
            </a:r>
            <a:endParaRPr lang="ru-RU" dirty="0"/>
          </a:p>
          <a:p>
            <a:pPr algn="just"/>
            <a:r>
              <a:rPr lang="ru-RU" b="1" dirty="0" smtClean="0"/>
              <a:t>1) ФОРМАЛЬНАЯ ЭКСПЕРТИЗА </a:t>
            </a:r>
            <a:r>
              <a:rPr lang="ru-RU" dirty="0" smtClean="0"/>
              <a:t>(</a:t>
            </a:r>
            <a:r>
              <a:rPr lang="ru-RU" u="sng" dirty="0" smtClean="0"/>
              <a:t>проверяется </a:t>
            </a:r>
            <a:r>
              <a:rPr lang="ru-RU" u="sng" dirty="0"/>
              <a:t>уплата пошлин</a:t>
            </a:r>
            <a:r>
              <a:rPr lang="ru-RU" dirty="0"/>
              <a:t> и </a:t>
            </a:r>
            <a:r>
              <a:rPr lang="ru-RU" u="sng" dirty="0"/>
              <a:t>наличие всех необходимых документов</a:t>
            </a:r>
            <a:r>
              <a:rPr lang="ru-RU" dirty="0"/>
              <a:t> и соблюдения предъявляемых к ним законодательством РФ </a:t>
            </a:r>
            <a:r>
              <a:rPr lang="ru-RU" dirty="0" smtClean="0"/>
              <a:t>требований). </a:t>
            </a:r>
            <a:r>
              <a:rPr lang="ru-RU" b="1" i="1" dirty="0" smtClean="0"/>
              <a:t>Максимальный </a:t>
            </a:r>
            <a:r>
              <a:rPr lang="ru-RU" b="1" i="1" dirty="0"/>
              <a:t>срок</a:t>
            </a:r>
            <a:r>
              <a:rPr lang="ru-RU" dirty="0"/>
              <a:t> проведения </a:t>
            </a:r>
            <a:r>
              <a:rPr lang="ru-RU" dirty="0" smtClean="0"/>
              <a:t>– </a:t>
            </a:r>
            <a:r>
              <a:rPr lang="ru-RU" b="1" u="sng" dirty="0" smtClean="0"/>
              <a:t>1 </a:t>
            </a:r>
            <a:r>
              <a:rPr lang="ru-RU" b="1" u="sng" dirty="0"/>
              <a:t>месяц</a:t>
            </a:r>
            <a:r>
              <a:rPr lang="ru-RU" dirty="0"/>
              <a:t> с момента подтверждения факта уплаты пошлин, если не требуется направление заявителю запроса дополнительных материалов. </a:t>
            </a:r>
          </a:p>
          <a:p>
            <a:pPr algn="just"/>
            <a:r>
              <a:rPr lang="ru-RU" b="1" dirty="0" smtClean="0"/>
              <a:t>2) ЭКСПЕРТИЗА </a:t>
            </a:r>
            <a:r>
              <a:rPr lang="ru-RU" b="1" dirty="0"/>
              <a:t>ПО </a:t>
            </a:r>
            <a:r>
              <a:rPr lang="ru-RU" b="1" dirty="0" smtClean="0"/>
              <a:t>СУЩЕСТВУ (</a:t>
            </a:r>
            <a:r>
              <a:rPr lang="ru-RU" dirty="0" smtClean="0"/>
              <a:t>осуществляется </a:t>
            </a:r>
            <a:r>
              <a:rPr lang="ru-RU" u="sng" dirty="0"/>
              <a:t>проверка соответствия заявленного на регистрацию в качестве товарного знака обозначения требованиям законодательства Российской </a:t>
            </a:r>
            <a:r>
              <a:rPr lang="ru-RU" u="sng" dirty="0" smtClean="0"/>
              <a:t>Федерации</a:t>
            </a:r>
            <a:r>
              <a:rPr lang="ru-RU" dirty="0" smtClean="0"/>
              <a:t>). </a:t>
            </a:r>
            <a:r>
              <a:rPr lang="ru-RU" b="1" i="1" dirty="0" smtClean="0"/>
              <a:t>Максимальный </a:t>
            </a:r>
            <a:r>
              <a:rPr lang="ru-RU" b="1" i="1" dirty="0"/>
              <a:t>срок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b="1" u="sng" dirty="0" smtClean="0"/>
              <a:t>12 </a:t>
            </a:r>
            <a:r>
              <a:rPr lang="ru-RU" b="1" u="sng" dirty="0"/>
              <a:t>месяцев</a:t>
            </a:r>
            <a:r>
              <a:rPr lang="ru-RU" dirty="0"/>
              <a:t> со дня принятия заявки к рассмотрению по результатам формальной экспертизы, если не требуется направление заявителю запроса дополнительных материалов или уведомления.</a:t>
            </a:r>
          </a:p>
          <a:p>
            <a:pPr algn="just"/>
            <a:r>
              <a:rPr lang="ru-RU" b="1" dirty="0" smtClean="0"/>
              <a:t>3) ОПЛАТА </a:t>
            </a:r>
            <a:r>
              <a:rPr lang="ru-RU" b="1" dirty="0"/>
              <a:t>ПОШЛИН ПОСЛЕ ПОЛУЧЕНИЯ РЕШЕНИЯ О </a:t>
            </a:r>
            <a:r>
              <a:rPr lang="ru-RU" b="1" dirty="0" smtClean="0"/>
              <a:t>РЕГИСТРАЦИИ (</a:t>
            </a:r>
            <a:r>
              <a:rPr lang="ru-RU" dirty="0" smtClean="0"/>
              <a:t>в </a:t>
            </a:r>
            <a:r>
              <a:rPr lang="ru-RU" dirty="0"/>
              <a:t>течение двух месяцев с даты получения решения о регистрации товарного знака заявителю необходимо оплатить оставшиеся две </a:t>
            </a:r>
            <a:r>
              <a:rPr lang="ru-RU" dirty="0" smtClean="0"/>
              <a:t>пошлины).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005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58344"/>
          </a:xfrm>
        </p:spPr>
        <p:txBody>
          <a:bodyPr/>
          <a:lstStyle/>
          <a:p>
            <a:pPr algn="ctr"/>
            <a:r>
              <a:rPr lang="ru-RU" dirty="0" smtClean="0"/>
              <a:t>Патенты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7"/>
            <a:ext cx="11029615" cy="12358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Объектами патентных прав являются результаты интеллектуальной деятельности в научно-технической сфере, отвечающие установленным </a:t>
            </a:r>
            <a:r>
              <a:rPr lang="ru-RU" dirty="0" smtClean="0"/>
              <a:t>требованиям </a:t>
            </a:r>
            <a:r>
              <a:rPr lang="ru-RU" dirty="0"/>
              <a:t>к изобретениям и полезным моделям, и результаты интеллектуальной деятельности в сфере дизайна, отвечающие установленным </a:t>
            </a:r>
            <a:r>
              <a:rPr lang="ru-RU" dirty="0" smtClean="0"/>
              <a:t>требованиям </a:t>
            </a:r>
            <a:r>
              <a:rPr lang="ru-RU" dirty="0"/>
              <a:t>к промышленным образцам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040049159"/>
              </p:ext>
            </p:extLst>
          </p:nvPr>
        </p:nvGraphicFramePr>
        <p:xfrm>
          <a:off x="1523998" y="3175000"/>
          <a:ext cx="9334502" cy="332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3385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6444"/>
          </a:xfrm>
        </p:spPr>
        <p:txBody>
          <a:bodyPr/>
          <a:lstStyle/>
          <a:p>
            <a:pPr algn="ctr"/>
            <a:r>
              <a:rPr lang="ru-RU" dirty="0" smtClean="0"/>
              <a:t>Регистрация патента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015395"/>
            <a:ext cx="7635707" cy="4533437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Исключительное право на изобретение, полезную модель или промышленный образец </a:t>
            </a:r>
            <a:r>
              <a:rPr lang="ru-RU" b="1" dirty="0"/>
              <a:t>признается и охраняется при условии государственной регистрации</a:t>
            </a:r>
            <a:r>
              <a:rPr lang="ru-RU" dirty="0"/>
              <a:t> соответствующих изобретения, полезной модели или промышленного образца, на основании которой федеральный орган исполнительной власти по интеллектуальной собственности </a:t>
            </a:r>
            <a:r>
              <a:rPr lang="ru-RU" b="1" dirty="0"/>
              <a:t>выдает</a:t>
            </a:r>
            <a:r>
              <a:rPr lang="ru-RU" dirty="0"/>
              <a:t> </a:t>
            </a:r>
            <a:r>
              <a:rPr lang="ru-RU" b="1" dirty="0"/>
              <a:t>патент</a:t>
            </a:r>
            <a:r>
              <a:rPr lang="ru-RU" dirty="0"/>
              <a:t> на изобретение, полезную модель или промышленный образец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Процедура регистрации патента аналогична процедуре регистрации товарного знака и проходит те же стадии: подача заявки, формальная экспертиза, экспертиза по существу, вынесение решения и регистрация.</a:t>
            </a:r>
          </a:p>
          <a:p>
            <a:pPr algn="just"/>
            <a:r>
              <a:rPr lang="ru-RU" dirty="0" smtClean="0"/>
              <a:t>Для поддержание в силе любого патента необходимо каждый год уплачивать патентные пошлины в Роспатент.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47100" y="2180495"/>
            <a:ext cx="3063708" cy="4368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7981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45644"/>
          </a:xfrm>
        </p:spPr>
        <p:txBody>
          <a:bodyPr/>
          <a:lstStyle/>
          <a:p>
            <a:pPr algn="ctr"/>
            <a:r>
              <a:rPr lang="ru-RU" dirty="0" smtClean="0"/>
              <a:t>Программы для ЭВМ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015397"/>
            <a:ext cx="11029615" cy="18454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Программой для ЭВМ является представленная в объективной форме </a:t>
            </a:r>
            <a:r>
              <a:rPr lang="ru-RU" b="1" dirty="0"/>
              <a:t>совокупность данных и команд</a:t>
            </a:r>
            <a:r>
              <a:rPr lang="ru-RU" dirty="0"/>
              <a:t>, предназначенных для </a:t>
            </a:r>
            <a:r>
              <a:rPr lang="ru-RU" b="1" dirty="0"/>
              <a:t>функционирования ЭВМ </a:t>
            </a:r>
            <a:r>
              <a:rPr lang="ru-RU" dirty="0"/>
              <a:t>и других компьютерных устройств в целях получения определенного результата, включая подготовительные материалы, полученные в ходе разработки программы для ЭВМ, и порождаемые ею аудиовизуальные отображения.</a:t>
            </a:r>
          </a:p>
          <a:p>
            <a:pPr algn="just"/>
            <a:r>
              <a:rPr lang="ru-RU" dirty="0" smtClean="0"/>
              <a:t>Программы </a:t>
            </a:r>
            <a:r>
              <a:rPr lang="ru-RU" dirty="0"/>
              <a:t>для ЭВМ (в том числе на операционные системы и программные </a:t>
            </a:r>
            <a:r>
              <a:rPr lang="ru-RU" dirty="0" smtClean="0"/>
              <a:t>комплексы) могут </a:t>
            </a:r>
            <a:r>
              <a:rPr lang="ru-RU" dirty="0"/>
              <a:t>быть выражены на любом языке и в любой </a:t>
            </a:r>
            <a:r>
              <a:rPr lang="ru-RU" dirty="0" smtClean="0"/>
              <a:t>форме.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200" y="4025901"/>
            <a:ext cx="4740275" cy="24924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029" y="4025901"/>
            <a:ext cx="4506345" cy="252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484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83744"/>
          </a:xfrm>
        </p:spPr>
        <p:txBody>
          <a:bodyPr/>
          <a:lstStyle/>
          <a:p>
            <a:pPr algn="ctr"/>
            <a:r>
              <a:rPr lang="ru-RU" dirty="0" smtClean="0"/>
              <a:t>Регистрация программы для ЭВМ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1879600"/>
            <a:ext cx="7648408" cy="4578435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Программы для ЭВМ представляют собой написанный на языке программирования код, и поэтому </a:t>
            </a:r>
            <a:r>
              <a:rPr lang="ru-RU" dirty="0"/>
              <a:t>охраняются так же, как авторские права на произведения </a:t>
            </a:r>
            <a:r>
              <a:rPr lang="ru-RU" dirty="0" smtClean="0"/>
              <a:t>литературы. Право </a:t>
            </a:r>
            <a:r>
              <a:rPr lang="ru-RU" dirty="0"/>
              <a:t>на них </a:t>
            </a:r>
            <a:r>
              <a:rPr lang="ru-RU" dirty="0" smtClean="0"/>
              <a:t>признается и охраняется </a:t>
            </a:r>
            <a:r>
              <a:rPr lang="ru-RU" dirty="0"/>
              <a:t>с момента создания и </a:t>
            </a:r>
            <a:r>
              <a:rPr lang="ru-RU" b="1" dirty="0"/>
              <a:t>не требует специальной регистрации</a:t>
            </a:r>
            <a:r>
              <a:rPr lang="ru-RU" dirty="0"/>
              <a:t>. Однако в целях подтверждения права на </a:t>
            </a:r>
            <a:r>
              <a:rPr lang="ru-RU" dirty="0" smtClean="0"/>
              <a:t>программу </a:t>
            </a:r>
            <a:r>
              <a:rPr lang="ru-RU" dirty="0"/>
              <a:t>для ЭВМ </a:t>
            </a:r>
            <a:r>
              <a:rPr lang="ru-RU" dirty="0" smtClean="0"/>
              <a:t>по желанию можно </a:t>
            </a:r>
            <a:r>
              <a:rPr lang="ru-RU" dirty="0"/>
              <a:t>их зарегистрировать в Реестре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На основании заявки на регистрацию </a:t>
            </a:r>
            <a:r>
              <a:rPr lang="ru-RU" dirty="0" smtClean="0"/>
              <a:t>Роспатент проверяет </a:t>
            </a:r>
            <a:r>
              <a:rPr lang="ru-RU" dirty="0"/>
              <a:t>наличие необходимых документов и материалов, их соответствие </a:t>
            </a:r>
            <a:r>
              <a:rPr lang="ru-RU" dirty="0" smtClean="0"/>
              <a:t>требованиям</a:t>
            </a:r>
            <a:r>
              <a:rPr lang="ru-RU" dirty="0"/>
              <a:t> </a:t>
            </a:r>
            <a:r>
              <a:rPr lang="ru-RU" dirty="0" smtClean="0"/>
              <a:t>закона, при </a:t>
            </a:r>
            <a:r>
              <a:rPr lang="ru-RU" dirty="0"/>
              <a:t>положительном результате проверки </a:t>
            </a:r>
            <a:r>
              <a:rPr lang="ru-RU" dirty="0" smtClean="0"/>
              <a:t>вносит </a:t>
            </a:r>
            <a:r>
              <a:rPr lang="ru-RU" dirty="0"/>
              <a:t>программу для ЭВМ </a:t>
            </a:r>
            <a:r>
              <a:rPr lang="ru-RU" dirty="0" smtClean="0"/>
              <a:t>в </a:t>
            </a:r>
            <a:r>
              <a:rPr lang="ru-RU" dirty="0"/>
              <a:t>Реестр программ для ЭВМ </a:t>
            </a:r>
            <a:r>
              <a:rPr lang="ru-RU" dirty="0" smtClean="0"/>
              <a:t>и выдает </a:t>
            </a:r>
            <a:r>
              <a:rPr lang="ru-RU" dirty="0"/>
              <a:t>заявителю свидетельство о государственной </a:t>
            </a:r>
            <a:r>
              <a:rPr lang="ru-RU" dirty="0" smtClean="0"/>
              <a:t>регистрации.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795" y="2180496"/>
            <a:ext cx="3021012" cy="42775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2905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96444"/>
          </a:xfrm>
        </p:spPr>
        <p:txBody>
          <a:bodyPr/>
          <a:lstStyle/>
          <a:p>
            <a:pPr algn="ctr"/>
            <a:r>
              <a:rPr lang="ru-RU" dirty="0" smtClean="0"/>
              <a:t>защита </a:t>
            </a:r>
            <a:r>
              <a:rPr lang="ru-RU" dirty="0"/>
              <a:t>интеллектуальных прав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50362882"/>
              </p:ext>
            </p:extLst>
          </p:nvPr>
        </p:nvGraphicFramePr>
        <p:xfrm>
          <a:off x="581193" y="1875697"/>
          <a:ext cx="11029615" cy="3280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737560" y="4918753"/>
            <a:ext cx="2946400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обязательные средства урегулирования спора, без которых чаще всего обращение в суд невозможно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89097" y="4641755"/>
            <a:ext cx="3109996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это переговоры, участие в которых для сторон исключительно добровольное, а это означает, что они в любой момент могут обратиться в суд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322427" y="5195752"/>
            <a:ext cx="26289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обращение в арбитражный суд или суд общей юрисдикции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141764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71044"/>
          </a:xfrm>
        </p:spPr>
        <p:txBody>
          <a:bodyPr/>
          <a:lstStyle/>
          <a:p>
            <a:pPr algn="ctr"/>
            <a:r>
              <a:rPr lang="ru-RU" dirty="0" smtClean="0"/>
              <a:t>Формы защиты интеллектуальных прав 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4020692801"/>
              </p:ext>
            </p:extLst>
          </p:nvPr>
        </p:nvGraphicFramePr>
        <p:xfrm>
          <a:off x="658896" y="1968253"/>
          <a:ext cx="10874208" cy="4559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832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0"/>
            <a:ext cx="10985500" cy="150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Объекты интеллектуальной собственности (ст. 1225 ГК РФ)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168"/>
          <a:stretch/>
        </p:blipFill>
        <p:spPr>
          <a:xfrm>
            <a:off x="2814961" y="1905000"/>
            <a:ext cx="6676378" cy="4953000"/>
          </a:xfrm>
        </p:spPr>
      </p:pic>
    </p:spTree>
    <p:extLst>
      <p:ext uri="{BB962C8B-B14F-4D97-AF65-F5344CB8AC3E}">
        <p14:creationId xmlns:p14="http://schemas.microsoft.com/office/powerpoint/2010/main" xmlns="" val="412390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713" y="0"/>
            <a:ext cx="9905998" cy="1478570"/>
          </a:xfrm>
        </p:spPr>
        <p:txBody>
          <a:bodyPr/>
          <a:lstStyle/>
          <a:p>
            <a:pPr algn="ctr"/>
            <a:r>
              <a:rPr lang="ru-RU" dirty="0" smtClean="0"/>
              <a:t>Автор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601" y="1873060"/>
            <a:ext cx="6451599" cy="46304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Автором результата интеллектуальной деятельности признается гражданин, творческим трудом которого создан такой результат.</a:t>
            </a:r>
          </a:p>
          <a:p>
            <a:pPr marL="0" indent="0" algn="just">
              <a:buNone/>
            </a:pPr>
            <a:r>
              <a:rPr lang="ru-RU" dirty="0" smtClean="0"/>
              <a:t>Не </a:t>
            </a:r>
            <a:r>
              <a:rPr lang="ru-RU" dirty="0"/>
              <a:t>признаются </a:t>
            </a:r>
            <a:r>
              <a:rPr lang="ru-RU" dirty="0" smtClean="0"/>
              <a:t>авторами граждане:</a:t>
            </a:r>
          </a:p>
          <a:p>
            <a:pPr algn="just"/>
            <a:r>
              <a:rPr lang="ru-RU" dirty="0" smtClean="0"/>
              <a:t>не </a:t>
            </a:r>
            <a:r>
              <a:rPr lang="ru-RU" dirty="0"/>
              <a:t>внесшие личного творческого вклада в создание такого результата, </a:t>
            </a:r>
            <a:endParaRPr lang="ru-RU" dirty="0" smtClean="0"/>
          </a:p>
          <a:p>
            <a:pPr algn="just"/>
            <a:r>
              <a:rPr lang="ru-RU" dirty="0" smtClean="0"/>
              <a:t>оказавшие </a:t>
            </a:r>
            <a:r>
              <a:rPr lang="ru-RU" dirty="0"/>
              <a:t>его автору только техническое, консультационное, организационное или материальное содействие или помощь </a:t>
            </a:r>
            <a:endParaRPr lang="ru-RU" dirty="0" smtClean="0"/>
          </a:p>
          <a:p>
            <a:pPr algn="just"/>
            <a:r>
              <a:rPr lang="ru-RU" dirty="0" smtClean="0"/>
              <a:t>либо </a:t>
            </a:r>
            <a:r>
              <a:rPr lang="ru-RU" dirty="0"/>
              <a:t>только способствовавшие оформлению прав на такой результат или его использованию, </a:t>
            </a:r>
            <a:endParaRPr lang="ru-RU" dirty="0" smtClean="0"/>
          </a:p>
          <a:p>
            <a:pPr algn="just"/>
            <a:r>
              <a:rPr lang="ru-RU" dirty="0" smtClean="0"/>
              <a:t>граждане</a:t>
            </a:r>
            <a:r>
              <a:rPr lang="ru-RU" dirty="0"/>
              <a:t>, осуществлявшие контроль за выполнением соответствующих работ.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9582" t="8952" r="7025" b="7247"/>
          <a:stretch/>
        </p:blipFill>
        <p:spPr>
          <a:xfrm>
            <a:off x="7635740" y="2113280"/>
            <a:ext cx="4099060" cy="414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27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700" y="218977"/>
            <a:ext cx="11517858" cy="150876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Интеллектуальные </a:t>
            </a:r>
            <a:r>
              <a:rPr lang="ru-RU" b="1" dirty="0" smtClean="0"/>
              <a:t>права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– </a:t>
            </a:r>
            <a:r>
              <a:rPr lang="ru-RU" sz="1800" dirty="0" smtClean="0"/>
              <a:t>субъективные абсолютные гражданские права на интеллектуальную собственность</a:t>
            </a: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98063856"/>
              </p:ext>
            </p:extLst>
          </p:nvPr>
        </p:nvGraphicFramePr>
        <p:xfrm>
          <a:off x="-2175281" y="2096548"/>
          <a:ext cx="9452382" cy="3935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13358" y="6077313"/>
            <a:ext cx="1099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Интеллектуальные права не зависят от права собственности и иных вещных прав на материальный носитель (вещь), в котором выражены объекты интеллектуальных права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32298" y="2037036"/>
            <a:ext cx="7161759" cy="1200329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первоначально возникает у автора, но может быть передано автором другому лицу по договору, а также может перейти к другим лицам по иным основаниям, установленным законом. Общий срок действия – в течение жизни автора и семидесяти лет.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32298" y="3434187"/>
            <a:ext cx="7161759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право авторства, право на имя и иные личные неимущественные </a:t>
            </a:r>
            <a:r>
              <a:rPr lang="ru-RU" dirty="0">
                <a:solidFill>
                  <a:schemeClr val="lt1"/>
                </a:solidFill>
              </a:rPr>
              <a:t>права</a:t>
            </a:r>
            <a:r>
              <a:rPr lang="ru-RU" dirty="0" smtClean="0"/>
              <a:t> автора неотчуждаемы и непередаваемы. Отказ от этих прав ничтожен. Прекращаются со смертью автора, но авторство, имя автора и неприкосновенность произведения охраняются бессрочно.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32298" y="4831339"/>
            <a:ext cx="7161758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право на обнародование произведения, право на отзыв, право следования, право доступа, право автора на вознаграждение и др. Срок действия – в течение жизни автора или в течение срока действия исключительного права.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409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45644"/>
          </a:xfrm>
        </p:spPr>
        <p:txBody>
          <a:bodyPr/>
          <a:lstStyle/>
          <a:p>
            <a:pPr algn="ctr"/>
            <a:r>
              <a:rPr lang="ru-RU" dirty="0" smtClean="0"/>
              <a:t>Объекты авторских прав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17746874"/>
              </p:ext>
            </p:extLst>
          </p:nvPr>
        </p:nvGraphicFramePr>
        <p:xfrm>
          <a:off x="360446" y="1939924"/>
          <a:ext cx="11471108" cy="4676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773" y="266701"/>
            <a:ext cx="11771756" cy="648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855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1" y="473556"/>
            <a:ext cx="11029616" cy="1013800"/>
          </a:xfrm>
        </p:spPr>
        <p:txBody>
          <a:bodyPr/>
          <a:lstStyle/>
          <a:p>
            <a:pPr algn="ctr"/>
            <a:r>
              <a:rPr lang="ru-RU" dirty="0" smtClean="0"/>
              <a:t>Правовая регламентация объектов авторского 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3" y="1984376"/>
            <a:ext cx="8131007" cy="42513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Защиту авторских прав в России регулирует четвертая часть </a:t>
            </a:r>
            <a:r>
              <a:rPr lang="ru-RU" dirty="0" smtClean="0"/>
              <a:t>Гражданского кодекса </a:t>
            </a:r>
            <a:r>
              <a:rPr lang="ru-RU" dirty="0"/>
              <a:t>РФ, а именно глава 70, в которой дается определение авторства и указаны особенности защиты авторских </a:t>
            </a:r>
            <a:r>
              <a:rPr lang="ru-RU" dirty="0" smtClean="0"/>
              <a:t>прав.</a:t>
            </a:r>
          </a:p>
          <a:p>
            <a:pPr marL="0" indent="0">
              <a:buNone/>
            </a:pPr>
            <a:r>
              <a:rPr lang="ru-RU" dirty="0" smtClean="0"/>
              <a:t>На международной арене приняты специальные конвенции и соглашения, посвящённые охране объектов авторского права:</a:t>
            </a:r>
          </a:p>
          <a:p>
            <a:r>
              <a:rPr lang="ru-RU" dirty="0"/>
              <a:t>Бернская конвенция об охране литературных и художественных произведений</a:t>
            </a:r>
          </a:p>
          <a:p>
            <a:r>
              <a:rPr lang="ru-RU" dirty="0"/>
              <a:t>Всемирная конвенция об авторском праве, </a:t>
            </a:r>
            <a:r>
              <a:rPr lang="ru-RU" dirty="0" smtClean="0"/>
              <a:t>Париж, 1971 г.</a:t>
            </a:r>
            <a:endParaRPr lang="ru-RU" dirty="0"/>
          </a:p>
          <a:p>
            <a:r>
              <a:rPr lang="ru-RU" dirty="0"/>
              <a:t>Всемирная конвенция об авторском праве, </a:t>
            </a:r>
            <a:r>
              <a:rPr lang="ru-RU" dirty="0" smtClean="0"/>
              <a:t>Женева, 1952 г.</a:t>
            </a:r>
          </a:p>
          <a:p>
            <a:r>
              <a:rPr lang="ru-RU" dirty="0" smtClean="0"/>
              <a:t>и другие.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 descr="Гражданский Кодекс Российской Федерации. Часть 4 — Нехудожественная  литература — купить книгу ISBN: 5-370-00121-9 по выгодной цене на Яндекс  Марке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47100" y="1984376"/>
            <a:ext cx="3165307" cy="438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20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09144"/>
          </a:xfrm>
        </p:spPr>
        <p:txBody>
          <a:bodyPr/>
          <a:lstStyle/>
          <a:p>
            <a:pPr algn="ctr"/>
            <a:r>
              <a:rPr lang="ru-RU" dirty="0" smtClean="0"/>
              <a:t>Защита авторских прав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4165600"/>
            <a:ext cx="11029615" cy="251460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pPr marL="0" indent="0" algn="just">
              <a:buNone/>
            </a:pPr>
            <a:r>
              <a:rPr lang="ru-RU" dirty="0"/>
              <a:t>В случаях нарушения исключительного права на произведение </a:t>
            </a:r>
            <a:r>
              <a:rPr lang="ru-RU" dirty="0" smtClean="0"/>
              <a:t>их защита </a:t>
            </a:r>
            <a:r>
              <a:rPr lang="ru-RU" dirty="0"/>
              <a:t>осуществляется </a:t>
            </a:r>
            <a:r>
              <a:rPr lang="ru-RU" dirty="0" smtClean="0"/>
              <a:t>в соответствии ст. </a:t>
            </a:r>
            <a:r>
              <a:rPr lang="ru-RU" dirty="0"/>
              <a:t>1250, 1252 и </a:t>
            </a:r>
            <a:r>
              <a:rPr lang="ru-RU" dirty="0" smtClean="0"/>
              <a:t>1253 ГК РФ.</a:t>
            </a:r>
          </a:p>
          <a:p>
            <a:pPr marL="0" indent="0" algn="just">
              <a:buNone/>
            </a:pPr>
            <a:r>
              <a:rPr lang="ru-RU" dirty="0" smtClean="0"/>
              <a:t>Также правообладатель вправе требовать </a:t>
            </a:r>
            <a:r>
              <a:rPr lang="ru-RU" dirty="0"/>
              <a:t>по своему выбору от нарушителя вместо возмещения убытков выплаты компенсации:</a:t>
            </a:r>
          </a:p>
          <a:p>
            <a:r>
              <a:rPr lang="ru-RU" dirty="0" smtClean="0"/>
              <a:t>в </a:t>
            </a:r>
            <a:r>
              <a:rPr lang="ru-RU" dirty="0"/>
              <a:t>размере от </a:t>
            </a:r>
            <a:r>
              <a:rPr lang="ru-RU" dirty="0" smtClean="0"/>
              <a:t>10 тысяч руб. до 5 </a:t>
            </a:r>
            <a:r>
              <a:rPr lang="ru-RU" dirty="0"/>
              <a:t>миллионов </a:t>
            </a:r>
            <a:r>
              <a:rPr lang="ru-RU" dirty="0" smtClean="0"/>
              <a:t>рублей;</a:t>
            </a:r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двукратном размере стоимости контрафактных экземпляров произведения;</a:t>
            </a:r>
          </a:p>
          <a:p>
            <a:r>
              <a:rPr lang="ru-RU" dirty="0" smtClean="0"/>
              <a:t>в </a:t>
            </a:r>
            <a:r>
              <a:rPr lang="ru-RU" dirty="0"/>
              <a:t>двукратном размере стоимости права использования </a:t>
            </a:r>
            <a:r>
              <a:rPr lang="ru-RU" dirty="0" smtClean="0"/>
              <a:t>произведения.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2354425"/>
              </p:ext>
            </p:extLst>
          </p:nvPr>
        </p:nvGraphicFramePr>
        <p:xfrm>
          <a:off x="581191" y="1934211"/>
          <a:ext cx="11029616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4808">
                  <a:extLst>
                    <a:ext uri="{9D8B030D-6E8A-4147-A177-3AD203B41FA5}">
                      <a16:colId xmlns:a16="http://schemas.microsoft.com/office/drawing/2014/main" xmlns="" val="89047303"/>
                    </a:ext>
                  </a:extLst>
                </a:gridCol>
                <a:gridCol w="5514808">
                  <a:extLst>
                    <a:ext uri="{9D8B030D-6E8A-4147-A177-3AD203B41FA5}">
                      <a16:colId xmlns:a16="http://schemas.microsoft.com/office/drawing/2014/main" xmlns="" val="9570030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Способы защиты неимущественных</a:t>
                      </a:r>
                      <a:r>
                        <a:rPr lang="ru-RU" baseline="0" dirty="0" smtClean="0"/>
                        <a:t> прав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Способы защиты исключительных</a:t>
                      </a:r>
                      <a:r>
                        <a:rPr lang="ru-RU" baseline="0" dirty="0" smtClean="0"/>
                        <a:t> прав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348655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1) признание права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122227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2) пресечение</a:t>
                      </a:r>
                      <a:r>
                        <a:rPr lang="ru-RU" baseline="0" dirty="0" smtClean="0"/>
                        <a:t> действий, нарушающих право или создающих угрозу его нарушения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9573833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3) публикация</a:t>
                      </a:r>
                      <a:r>
                        <a:rPr lang="ru-RU" baseline="0" dirty="0" smtClean="0"/>
                        <a:t> решения суда о допущенном нарушении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28371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4) компенсация морального вреда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4) возмещение ущерба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32927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5) восстановление положения, существовавшего до нарушения права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5) изъятия контрафактного материального носителя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9017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1067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71044"/>
          </a:xfrm>
        </p:spPr>
        <p:txBody>
          <a:bodyPr/>
          <a:lstStyle/>
          <a:p>
            <a:pPr algn="ctr"/>
            <a:r>
              <a:rPr lang="ru-RU" dirty="0" smtClean="0"/>
              <a:t>Товарный знак и знак обслуживания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078896"/>
            <a:ext cx="11029615" cy="173110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000" b="1" dirty="0" smtClean="0"/>
              <a:t>Товарный знак </a:t>
            </a:r>
            <a:r>
              <a:rPr lang="ru-RU" sz="2000" dirty="0" smtClean="0"/>
              <a:t>– это обозначение</a:t>
            </a:r>
            <a:r>
              <a:rPr lang="ru-RU" sz="2000" dirty="0"/>
              <a:t>, служащее для индивидуализации товаров юридических лиц или индивидуальных предпринимателей, </a:t>
            </a:r>
            <a:r>
              <a:rPr lang="ru-RU" sz="2000" dirty="0" smtClean="0"/>
              <a:t>на которое признается  исключительное </a:t>
            </a:r>
            <a:r>
              <a:rPr lang="ru-RU" sz="2000" dirty="0"/>
              <a:t>право, удостоверяемое свидетельством на товарный знак </a:t>
            </a:r>
            <a:r>
              <a:rPr lang="ru-RU" sz="2000" dirty="0" smtClean="0"/>
              <a:t>(</a:t>
            </a:r>
            <a:r>
              <a:rPr lang="ru-RU" sz="2000" u="sng" dirty="0" smtClean="0"/>
              <a:t>ст. 1477 ГК РФ).</a:t>
            </a:r>
            <a:r>
              <a:rPr lang="ru-RU" sz="2000" dirty="0" smtClean="0"/>
              <a:t> </a:t>
            </a:r>
            <a:r>
              <a:rPr lang="ru-RU" sz="2000" b="1" dirty="0" smtClean="0"/>
              <a:t>Знак обслуживания </a:t>
            </a:r>
            <a:r>
              <a:rPr lang="ru-RU" sz="2000" dirty="0" smtClean="0"/>
              <a:t>соответственно служит для </a:t>
            </a:r>
            <a:r>
              <a:rPr lang="ru-RU" sz="2000" dirty="0"/>
              <a:t>индивидуализации работ или оказываемых ими услуг.</a:t>
            </a:r>
          </a:p>
          <a:p>
            <a:pPr algn="just"/>
            <a:r>
              <a:rPr lang="ru-RU" sz="2000" dirty="0" smtClean="0"/>
              <a:t>Товарный </a:t>
            </a:r>
            <a:r>
              <a:rPr lang="ru-RU" sz="2000" dirty="0"/>
              <a:t>знак может быть как </a:t>
            </a:r>
            <a:r>
              <a:rPr lang="ru-RU" sz="2000" b="1" dirty="0"/>
              <a:t>визуальным обозначением </a:t>
            </a:r>
            <a:r>
              <a:rPr lang="ru-RU" sz="2000" dirty="0"/>
              <a:t>(словесное, изобразительное, объемное, световое, изменяющееся (движущееся), голографическое, позиционное, цветовое), </a:t>
            </a:r>
            <a:r>
              <a:rPr lang="ru-RU" sz="2000" b="1" dirty="0"/>
              <a:t>так и </a:t>
            </a:r>
            <a:r>
              <a:rPr lang="ru-RU" sz="2000" b="1" dirty="0" err="1"/>
              <a:t>невизуальным</a:t>
            </a:r>
            <a:r>
              <a:rPr lang="ru-RU" sz="2000" b="1" dirty="0"/>
              <a:t> </a:t>
            </a:r>
            <a:r>
              <a:rPr lang="ru-RU" sz="2000" dirty="0"/>
              <a:t>(звуковое, осязательное, обонятельное, вкусовое).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055098902"/>
              </p:ext>
            </p:extLst>
          </p:nvPr>
        </p:nvGraphicFramePr>
        <p:xfrm>
          <a:off x="2171699" y="3937001"/>
          <a:ext cx="8128000" cy="2552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9644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83744"/>
          </a:xfrm>
        </p:spPr>
        <p:txBody>
          <a:bodyPr/>
          <a:lstStyle/>
          <a:p>
            <a:pPr algn="ctr"/>
            <a:r>
              <a:rPr lang="ru-RU" dirty="0" smtClean="0"/>
              <a:t>Государственная регистрация товарного знака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98899" y="2180495"/>
            <a:ext cx="3924301" cy="3458305"/>
          </a:xfrm>
        </p:spPr>
        <p:txBody>
          <a:bodyPr>
            <a:normAutofit/>
          </a:bodyPr>
          <a:lstStyle/>
          <a:p>
            <a:r>
              <a:rPr lang="ru-RU" dirty="0" smtClean="0"/>
              <a:t>Без государственной регистрации товарный знак не имеет силы.</a:t>
            </a:r>
          </a:p>
          <a:p>
            <a:pPr algn="just"/>
            <a:r>
              <a:rPr lang="ru-RU" dirty="0"/>
              <a:t>Государственная регистрация </a:t>
            </a:r>
            <a:r>
              <a:rPr lang="ru-RU" dirty="0" smtClean="0"/>
              <a:t>осуществляется </a:t>
            </a:r>
            <a:r>
              <a:rPr lang="ru-RU" dirty="0"/>
              <a:t>федеральным органом исполнительной власти по интеллектуальной </a:t>
            </a:r>
            <a:r>
              <a:rPr lang="ru-RU" dirty="0" smtClean="0"/>
              <a:t>собственности (Роспатент) </a:t>
            </a:r>
            <a:r>
              <a:rPr lang="ru-RU" dirty="0"/>
              <a:t>в Государственном реестре товарных знаков и знаков обслуживания Российской </a:t>
            </a:r>
            <a:r>
              <a:rPr lang="ru-RU" dirty="0" smtClean="0"/>
              <a:t>Федерации.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97" y="2396441"/>
            <a:ext cx="3102803" cy="2061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598" y="2047244"/>
            <a:ext cx="3305210" cy="45491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06400" y="5673086"/>
            <a:ext cx="741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Свидетельство на товарный знак удостоверяет приоритет товарного знака и исключительное право на товарный знак в отношении товаров, указанных в свидетельстве.</a:t>
            </a:r>
          </a:p>
        </p:txBody>
      </p:sp>
    </p:spTree>
    <p:extLst>
      <p:ext uri="{BB962C8B-B14F-4D97-AF65-F5344CB8AC3E}">
        <p14:creationId xmlns:p14="http://schemas.microsoft.com/office/powerpoint/2010/main" xmlns="" val="302278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Дивиденд</Template>
  <TotalTime>174</TotalTime>
  <Words>1306</Words>
  <Application>Microsoft Office PowerPoint</Application>
  <PresentationFormat>Произвольный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Дивиденд</vt:lpstr>
      <vt:lpstr>Защита интеллектуальной и творческой деятельности</vt:lpstr>
      <vt:lpstr>Объекты интеллектуальной собственности (ст. 1225 ГК РФ)</vt:lpstr>
      <vt:lpstr>Автор</vt:lpstr>
      <vt:lpstr>Интеллектуальные права  – субъективные абсолютные гражданские права на интеллектуальную собственность</vt:lpstr>
      <vt:lpstr>Объекты авторских прав</vt:lpstr>
      <vt:lpstr>Правовая регламентация объектов авторского права</vt:lpstr>
      <vt:lpstr>Защита авторских прав</vt:lpstr>
      <vt:lpstr>Товарный знак и знак обслуживания</vt:lpstr>
      <vt:lpstr>Государственная регистрация товарного знака</vt:lpstr>
      <vt:lpstr>Процедура регистрации товарного знака  (знака обслуживания)</vt:lpstr>
      <vt:lpstr>Патенты</vt:lpstr>
      <vt:lpstr>Регистрация патента</vt:lpstr>
      <vt:lpstr>Программы для ЭВМ</vt:lpstr>
      <vt:lpstr>Регистрация программы для ЭВМ</vt:lpstr>
      <vt:lpstr>защита интеллектуальных прав </vt:lpstr>
      <vt:lpstr>Формы защиты интеллектуальных прав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интеллектуальной и творческой деятельности</dc:title>
  <dc:creator>Asus</dc:creator>
  <cp:lastModifiedBy>USER</cp:lastModifiedBy>
  <cp:revision>19</cp:revision>
  <dcterms:created xsi:type="dcterms:W3CDTF">2023-03-20T06:08:21Z</dcterms:created>
  <dcterms:modified xsi:type="dcterms:W3CDTF">2023-03-22T12:31:44Z</dcterms:modified>
</cp:coreProperties>
</file>